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Vernyhora" userId="d1d2847f-71cf-4e58-a7ef-199a09ef5248" providerId="ADAL" clId="{E543BC3C-6FA8-4FDC-BA54-CE2F23EEFEDB}"/>
    <pc:docChg chg="custSel modSld">
      <pc:chgData name="Elena Vernyhora" userId="d1d2847f-71cf-4e58-a7ef-199a09ef5248" providerId="ADAL" clId="{E543BC3C-6FA8-4FDC-BA54-CE2F23EEFEDB}" dt="2023-04-21T05:07:33.749" v="3" actId="313"/>
      <pc:docMkLst>
        <pc:docMk/>
      </pc:docMkLst>
      <pc:sldChg chg="modSp mod">
        <pc:chgData name="Elena Vernyhora" userId="d1d2847f-71cf-4e58-a7ef-199a09ef5248" providerId="ADAL" clId="{E543BC3C-6FA8-4FDC-BA54-CE2F23EEFEDB}" dt="2023-04-21T05:07:33.749" v="3" actId="313"/>
        <pc:sldMkLst>
          <pc:docMk/>
          <pc:sldMk cId="2750523465" sldId="256"/>
        </pc:sldMkLst>
        <pc:graphicFrameChg chg="modGraphic">
          <ac:chgData name="Elena Vernyhora" userId="d1d2847f-71cf-4e58-a7ef-199a09ef5248" providerId="ADAL" clId="{E543BC3C-6FA8-4FDC-BA54-CE2F23EEFEDB}" dt="2023-04-21T05:07:33.749" v="3" actId="313"/>
          <ac:graphicFrameMkLst>
            <pc:docMk/>
            <pc:sldMk cId="2750523465" sldId="25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625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15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80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18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42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13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8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910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30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77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61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813E-8839-461B-AEDE-F186F0331A72}" type="datetimeFigureOut">
              <a:rPr lang="uk-UA" smtClean="0"/>
              <a:t>21.04.2023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10E2-3E6D-4A5B-90B3-B5A22CA370E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131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26845"/>
              </p:ext>
            </p:extLst>
          </p:nvPr>
        </p:nvGraphicFramePr>
        <p:xfrm>
          <a:off x="2032000" y="719666"/>
          <a:ext cx="81280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215139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1362829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847867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100139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7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/>
                        <a:t>Назва</a:t>
                      </a:r>
                      <a:r>
                        <a:rPr lang="uk-UA" baseline="0" noProof="0" dirty="0"/>
                        <a:t> фігури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Зображення фігури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Площа бічної поверхні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Площа повної поверхні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Об’єм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0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Циліндр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58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Конус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77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/>
                        <a:t>Куля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84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523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Широкий екран</PresentationFormat>
  <Paragraphs>8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Elena Vernyhora</cp:lastModifiedBy>
  <cp:revision>1</cp:revision>
  <dcterms:created xsi:type="dcterms:W3CDTF">2023-04-02T10:12:24Z</dcterms:created>
  <dcterms:modified xsi:type="dcterms:W3CDTF">2023-04-21T05:07:46Z</dcterms:modified>
</cp:coreProperties>
</file>