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Vernyhora" userId="d1d2847f-71cf-4e58-a7ef-199a09ef5248" providerId="ADAL" clId="{2ED17A29-76A7-4178-B6DE-001082CB088D}"/>
    <pc:docChg chg="undo redo custSel modSld">
      <pc:chgData name="Elena Vernyhora" userId="d1d2847f-71cf-4e58-a7ef-199a09ef5248" providerId="ADAL" clId="{2ED17A29-76A7-4178-B6DE-001082CB088D}" dt="2022-08-29T09:15:15.882" v="456" actId="20577"/>
      <pc:docMkLst>
        <pc:docMk/>
      </pc:docMkLst>
      <pc:sldChg chg="modSp mod">
        <pc:chgData name="Elena Vernyhora" userId="d1d2847f-71cf-4e58-a7ef-199a09ef5248" providerId="ADAL" clId="{2ED17A29-76A7-4178-B6DE-001082CB088D}" dt="2022-08-29T08:34:41.979" v="12" actId="1076"/>
        <pc:sldMkLst>
          <pc:docMk/>
          <pc:sldMk cId="1344013876" sldId="256"/>
        </pc:sldMkLst>
        <pc:spChg chg="mod">
          <ac:chgData name="Elena Vernyhora" userId="d1d2847f-71cf-4e58-a7ef-199a09ef5248" providerId="ADAL" clId="{2ED17A29-76A7-4178-B6DE-001082CB088D}" dt="2022-08-29T08:34:41.979" v="12" actId="1076"/>
          <ac:spMkLst>
            <pc:docMk/>
            <pc:sldMk cId="1344013876" sldId="256"/>
            <ac:spMk id="2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8:36:43.209" v="37" actId="6549"/>
        <pc:sldMkLst>
          <pc:docMk/>
          <pc:sldMk cId="3846394266" sldId="257"/>
        </pc:sldMkLst>
        <pc:spChg chg="mod">
          <ac:chgData name="Elena Vernyhora" userId="d1d2847f-71cf-4e58-a7ef-199a09ef5248" providerId="ADAL" clId="{2ED17A29-76A7-4178-B6DE-001082CB088D}" dt="2022-08-29T08:34:50.349" v="25" actId="20577"/>
          <ac:spMkLst>
            <pc:docMk/>
            <pc:sldMk cId="3846394266" sldId="257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8:36:43.209" v="37" actId="6549"/>
          <ac:spMkLst>
            <pc:docMk/>
            <pc:sldMk cId="3846394266" sldId="257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8:55:08.062" v="183" actId="20577"/>
        <pc:sldMkLst>
          <pc:docMk/>
          <pc:sldMk cId="1076918108" sldId="258"/>
        </pc:sldMkLst>
        <pc:spChg chg="mod">
          <ac:chgData name="Elena Vernyhora" userId="d1d2847f-71cf-4e58-a7ef-199a09ef5248" providerId="ADAL" clId="{2ED17A29-76A7-4178-B6DE-001082CB088D}" dt="2022-08-29T08:37:04.652" v="53" actId="20577"/>
          <ac:spMkLst>
            <pc:docMk/>
            <pc:sldMk cId="1076918108" sldId="258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8:55:08.062" v="183" actId="20577"/>
          <ac:spMkLst>
            <pc:docMk/>
            <pc:sldMk cId="1076918108" sldId="258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8:52:27.714" v="159" actId="6549"/>
        <pc:sldMkLst>
          <pc:docMk/>
          <pc:sldMk cId="1714053111" sldId="259"/>
        </pc:sldMkLst>
        <pc:spChg chg="mod">
          <ac:chgData name="Elena Vernyhora" userId="d1d2847f-71cf-4e58-a7ef-199a09ef5248" providerId="ADAL" clId="{2ED17A29-76A7-4178-B6DE-001082CB088D}" dt="2022-08-29T08:40:30.810" v="86" actId="20577"/>
          <ac:spMkLst>
            <pc:docMk/>
            <pc:sldMk cId="1714053111" sldId="259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8:52:27.714" v="159" actId="6549"/>
          <ac:spMkLst>
            <pc:docMk/>
            <pc:sldMk cId="1714053111" sldId="259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8:58:33.889" v="290" actId="6549"/>
        <pc:sldMkLst>
          <pc:docMk/>
          <pc:sldMk cId="1745926431" sldId="260"/>
        </pc:sldMkLst>
        <pc:spChg chg="mod">
          <ac:chgData name="Elena Vernyhora" userId="d1d2847f-71cf-4e58-a7ef-199a09ef5248" providerId="ADAL" clId="{2ED17A29-76A7-4178-B6DE-001082CB088D}" dt="2022-08-29T08:53:26.009" v="165"/>
          <ac:spMkLst>
            <pc:docMk/>
            <pc:sldMk cId="1745926431" sldId="260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8:58:33.889" v="290" actId="6549"/>
          <ac:spMkLst>
            <pc:docMk/>
            <pc:sldMk cId="1745926431" sldId="260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9:00:47.668" v="323" actId="108"/>
        <pc:sldMkLst>
          <pc:docMk/>
          <pc:sldMk cId="1876687783" sldId="261"/>
        </pc:sldMkLst>
        <pc:spChg chg="mod">
          <ac:chgData name="Elena Vernyhora" userId="d1d2847f-71cf-4e58-a7ef-199a09ef5248" providerId="ADAL" clId="{2ED17A29-76A7-4178-B6DE-001082CB088D}" dt="2022-08-29T08:58:56.701" v="291"/>
          <ac:spMkLst>
            <pc:docMk/>
            <pc:sldMk cId="1876687783" sldId="261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9:00:47.668" v="323" actId="108"/>
          <ac:spMkLst>
            <pc:docMk/>
            <pc:sldMk cId="1876687783" sldId="261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9:04:14.493" v="342" actId="20577"/>
        <pc:sldMkLst>
          <pc:docMk/>
          <pc:sldMk cId="3680186163" sldId="262"/>
        </pc:sldMkLst>
        <pc:spChg chg="mod">
          <ac:chgData name="Elena Vernyhora" userId="d1d2847f-71cf-4e58-a7ef-199a09ef5248" providerId="ADAL" clId="{2ED17A29-76A7-4178-B6DE-001082CB088D}" dt="2022-08-29T09:01:36.741" v="324"/>
          <ac:spMkLst>
            <pc:docMk/>
            <pc:sldMk cId="3680186163" sldId="262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9:04:14.493" v="342" actId="20577"/>
          <ac:spMkLst>
            <pc:docMk/>
            <pc:sldMk cId="3680186163" sldId="262"/>
            <ac:spMk id="5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9:12:34.654" v="381" actId="20577"/>
        <pc:sldMkLst>
          <pc:docMk/>
          <pc:sldMk cId="444841497" sldId="263"/>
        </pc:sldMkLst>
        <pc:spChg chg="mod">
          <ac:chgData name="Elena Vernyhora" userId="d1d2847f-71cf-4e58-a7ef-199a09ef5248" providerId="ADAL" clId="{2ED17A29-76A7-4178-B6DE-001082CB088D}" dt="2022-08-29T09:04:26.316" v="358" actId="20577"/>
          <ac:spMkLst>
            <pc:docMk/>
            <pc:sldMk cId="444841497" sldId="263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9:12:34.654" v="381" actId="20577"/>
          <ac:spMkLst>
            <pc:docMk/>
            <pc:sldMk cId="444841497" sldId="263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9:13:30.776" v="410" actId="20577"/>
        <pc:sldMkLst>
          <pc:docMk/>
          <pc:sldMk cId="3975638473" sldId="264"/>
        </pc:sldMkLst>
        <pc:spChg chg="mod">
          <ac:chgData name="Elena Vernyhora" userId="d1d2847f-71cf-4e58-a7ef-199a09ef5248" providerId="ADAL" clId="{2ED17A29-76A7-4178-B6DE-001082CB088D}" dt="2022-08-29T09:13:00.221" v="403" actId="20577"/>
          <ac:spMkLst>
            <pc:docMk/>
            <pc:sldMk cId="3975638473" sldId="264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9:13:30.776" v="410" actId="20577"/>
          <ac:spMkLst>
            <pc:docMk/>
            <pc:sldMk cId="3975638473" sldId="264"/>
            <ac:spMk id="5" creationId="{00000000-0000-0000-0000-000000000000}"/>
          </ac:spMkLst>
        </pc:spChg>
      </pc:sldChg>
      <pc:sldChg chg="addSp delSp modSp mod">
        <pc:chgData name="Elena Vernyhora" userId="d1d2847f-71cf-4e58-a7ef-199a09ef5248" providerId="ADAL" clId="{2ED17A29-76A7-4178-B6DE-001082CB088D}" dt="2022-08-29T09:15:15.882" v="456" actId="20577"/>
        <pc:sldMkLst>
          <pc:docMk/>
          <pc:sldMk cId="1297567988" sldId="265"/>
        </pc:sldMkLst>
        <pc:spChg chg="mod">
          <ac:chgData name="Elena Vernyhora" userId="d1d2847f-71cf-4e58-a7ef-199a09ef5248" providerId="ADAL" clId="{2ED17A29-76A7-4178-B6DE-001082CB088D}" dt="2022-08-29T09:13:41.427" v="432" actId="20577"/>
          <ac:spMkLst>
            <pc:docMk/>
            <pc:sldMk cId="1297567988" sldId="265"/>
            <ac:spMk id="2" creationId="{00000000-0000-0000-0000-000000000000}"/>
          </ac:spMkLst>
        </pc:spChg>
        <pc:spChg chg="add del">
          <ac:chgData name="Elena Vernyhora" userId="d1d2847f-71cf-4e58-a7ef-199a09ef5248" providerId="ADAL" clId="{2ED17A29-76A7-4178-B6DE-001082CB088D}" dt="2022-08-29T09:14:10.304" v="435"/>
          <ac:spMkLst>
            <pc:docMk/>
            <pc:sldMk cId="1297567988" sldId="265"/>
            <ac:spMk id="3" creationId="{51C75019-5F1F-0A4D-ADD9-84F2AD40AFAE}"/>
          </ac:spMkLst>
        </pc:spChg>
        <pc:spChg chg="mod">
          <ac:chgData name="Elena Vernyhora" userId="d1d2847f-71cf-4e58-a7ef-199a09ef5248" providerId="ADAL" clId="{2ED17A29-76A7-4178-B6DE-001082CB088D}" dt="2022-08-29T09:15:15.882" v="456" actId="20577"/>
          <ac:spMkLst>
            <pc:docMk/>
            <pc:sldMk cId="1297567988" sldId="265"/>
            <ac:spMk id="5" creationId="{00000000-0000-0000-0000-000000000000}"/>
          </ac:spMkLst>
        </pc:spChg>
        <pc:spChg chg="add del">
          <ac:chgData name="Elena Vernyhora" userId="d1d2847f-71cf-4e58-a7ef-199a09ef5248" providerId="ADAL" clId="{2ED17A29-76A7-4178-B6DE-001082CB088D}" dt="2022-08-29T09:14:10.304" v="435"/>
          <ac:spMkLst>
            <pc:docMk/>
            <pc:sldMk cId="1297567988" sldId="265"/>
            <ac:spMk id="6" creationId="{3870BF65-5E9E-B3DF-7F97-6156FEB1AD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 організму людини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013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Репродуктивна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057400"/>
            <a:ext cx="2038350" cy="2564737"/>
          </a:xfrm>
        </p:spPr>
      </p:pic>
      <p:sp>
        <p:nvSpPr>
          <p:cNvPr id="5" name="TextBox 4"/>
          <p:cNvSpPr txBox="1"/>
          <p:nvPr/>
        </p:nvSpPr>
        <p:spPr>
          <a:xfrm>
            <a:off x="304800" y="1600200"/>
            <a:ext cx="6019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Приблизно у віці 10 років люди починають подорож у доросле життя, яке називається статевим дозріванням, тобто періодом, коли тіло стає здатним до відтворення, щоб створити іншу людину.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Яєчники – жіночі репродуктивні органи.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Сім'яники – це чоловічі репродуктивні органи.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Овуляція – це процес, під час якого зріла яйцеклітина вивільняється з яєчника.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Менструація – це вихід слизової оболонки матки та незаплідненої яйцеклітини з організму жінки, що відбувається в середньому кожні 29,5 днів.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Коли відбувається запліднення жіночої яйцеклітини та сперми чоловіка, ембріон формується та росте в черевній порожнині жінки, і дитина народжується протягом приблизно 40 </a:t>
            </a:r>
            <a:r>
              <a:rPr lang="uk-UA"/>
              <a:t>тижнів.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6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Скелет Людини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0200"/>
            <a:ext cx="1933180" cy="3733800"/>
          </a:xfrm>
        </p:spPr>
      </p:pic>
      <p:sp>
        <p:nvSpPr>
          <p:cNvPr id="3" name="TextBox 2"/>
          <p:cNvSpPr txBox="1"/>
          <p:nvPr/>
        </p:nvSpPr>
        <p:spPr>
          <a:xfrm flipH="1">
            <a:off x="381000" y="1865745"/>
            <a:ext cx="54406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захищає</a:t>
            </a:r>
            <a:r>
              <a:rPr lang="ru-RU" dirty="0"/>
              <a:t>, </a:t>
            </a:r>
            <a:r>
              <a:rPr lang="ru-RU" dirty="0" err="1"/>
              <a:t>забезпечує</a:t>
            </a:r>
            <a:r>
              <a:rPr lang="ru-RU" dirty="0"/>
              <a:t> форму та структуру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Людина, як і всі хребетні, має внутрішній скелет, що складається з кісток і хрящів, а м’язи прикріплюються до кістки.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Складається з 206 окремих кісток різних форм і розмірів, які складають 18% маси тіла людини.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Суглоби – це місце з’єднання двох або більше кісток</a:t>
            </a:r>
            <a:r>
              <a:rPr lang="en-US" dirty="0"/>
              <a:t>.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Хрящ </a:t>
            </a:r>
            <a:r>
              <a:rPr lang="ru-RU" dirty="0" err="1"/>
              <a:t>діє</a:t>
            </a:r>
            <a:r>
              <a:rPr lang="ru-RU" dirty="0"/>
              <a:t> як подушка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кістками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9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М’язова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503" y="1981200"/>
            <a:ext cx="2520897" cy="3075393"/>
          </a:xfrm>
        </p:spPr>
      </p:pic>
      <p:sp>
        <p:nvSpPr>
          <p:cNvPr id="3" name="TextBox 2"/>
          <p:cNvSpPr txBox="1"/>
          <p:nvPr/>
        </p:nvSpPr>
        <p:spPr>
          <a:xfrm>
            <a:off x="381000" y="22860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40%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 err="1"/>
              <a:t>Існує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м'язових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Скелетні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(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)</a:t>
            </a:r>
            <a:r>
              <a:rPr lang="en-US" dirty="0"/>
              <a:t>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Гладкі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– </a:t>
            </a:r>
            <a:r>
              <a:rPr lang="ru-RU" dirty="0" err="1"/>
              <a:t>немимовільні</a:t>
            </a:r>
            <a:r>
              <a:rPr lang="ru-RU" dirty="0"/>
              <a:t> (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)</a:t>
            </a:r>
            <a:r>
              <a:rPr lang="uk-UA" dirty="0"/>
              <a:t>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Серцева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тип гладких </a:t>
            </a:r>
            <a:r>
              <a:rPr lang="ru-RU" dirty="0" err="1"/>
              <a:t>м'язів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серце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неконтролюєм</a:t>
            </a:r>
            <a:r>
              <a:rPr lang="uk-UA" dirty="0" err="1"/>
              <a:t>ий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1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Травна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143000"/>
            <a:ext cx="2695312" cy="3733800"/>
          </a:xfrm>
        </p:spPr>
      </p:pic>
      <p:sp>
        <p:nvSpPr>
          <p:cNvPr id="3" name="TextBox 2"/>
          <p:cNvSpPr txBox="1"/>
          <p:nvPr/>
        </p:nvSpPr>
        <p:spPr>
          <a:xfrm>
            <a:off x="533400" y="2285999"/>
            <a:ext cx="495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Механічне травлення відбувається в основному в ротовій порожнині та шлунку, що розщеплює їжу на дрібні шматочки.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Хімічне травлення ще більш хімічно розщеплює їжу на прості цукри (для вуглеводів), амінокислоти (для білків), жирні кислоти та гліцерин (для жирів).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5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Серцево-судинна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50181"/>
            <a:ext cx="2381250" cy="3371850"/>
          </a:xfrm>
        </p:spPr>
      </p:pic>
      <p:sp>
        <p:nvSpPr>
          <p:cNvPr id="3" name="TextBox 2"/>
          <p:cNvSpPr txBox="1"/>
          <p:nvPr/>
        </p:nvSpPr>
        <p:spPr>
          <a:xfrm>
            <a:off x="519545" y="1447800"/>
            <a:ext cx="5791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Кров </a:t>
            </a:r>
            <a:r>
              <a:rPr lang="ru-RU" dirty="0" err="1"/>
              <a:t>складається</a:t>
            </a:r>
            <a:r>
              <a:rPr lang="ru-RU" dirty="0"/>
              <a:t> з двух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: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Плазма (</a:t>
            </a:r>
            <a:r>
              <a:rPr lang="ru-RU" dirty="0" err="1"/>
              <a:t>жовтувато</a:t>
            </a:r>
            <a:r>
              <a:rPr lang="ru-RU" dirty="0"/>
              <a:t>-прозора </a:t>
            </a:r>
            <a:r>
              <a:rPr lang="ru-RU" dirty="0" err="1"/>
              <a:t>рідина</a:t>
            </a:r>
            <a:r>
              <a:rPr lang="ru-RU" dirty="0"/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Тверда </a:t>
            </a:r>
            <a:r>
              <a:rPr lang="ru-RU" dirty="0" err="1"/>
              <a:t>частина</a:t>
            </a:r>
            <a:r>
              <a:rPr lang="ru-RU" dirty="0"/>
              <a:t> (</a:t>
            </a:r>
            <a:r>
              <a:rPr lang="ru-RU" dirty="0" err="1"/>
              <a:t>еритроцити</a:t>
            </a:r>
            <a:r>
              <a:rPr lang="ru-RU" dirty="0"/>
              <a:t>, </a:t>
            </a:r>
            <a:r>
              <a:rPr lang="ru-RU" dirty="0" err="1"/>
              <a:t>лейкоцити</a:t>
            </a:r>
            <a:r>
              <a:rPr lang="ru-RU" dirty="0"/>
              <a:t> та </a:t>
            </a:r>
            <a:r>
              <a:rPr lang="ru-RU" dirty="0" err="1"/>
              <a:t>тромбоцити</a:t>
            </a:r>
            <a:r>
              <a:rPr lang="ru-RU" dirty="0"/>
              <a:t>).</a:t>
            </a:r>
            <a:br>
              <a:rPr lang="en-US" dirty="0"/>
            </a:br>
            <a:endParaRPr lang="en-US" dirty="0"/>
          </a:p>
          <a:p>
            <a:r>
              <a:rPr lang="uk-UA" dirty="0"/>
              <a:t>Еритроцити (містять гемоглобін), лейкоцити (атакують чужорідних загарбників), тромбоцити (утворюють тромби).</a:t>
            </a:r>
          </a:p>
          <a:p>
            <a:endParaRPr lang="uk-UA" dirty="0"/>
          </a:p>
          <a:p>
            <a:r>
              <a:rPr lang="ru-RU" dirty="0" err="1"/>
              <a:t>Існує</a:t>
            </a:r>
            <a:r>
              <a:rPr lang="ru-RU" dirty="0"/>
              <a:t> 4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en-US" dirty="0"/>
              <a:t>– I (</a:t>
            </a:r>
            <a:r>
              <a:rPr lang="ru-RU" dirty="0"/>
              <a:t>А</a:t>
            </a:r>
            <a:r>
              <a:rPr lang="en-US" dirty="0"/>
              <a:t>)</a:t>
            </a:r>
            <a:r>
              <a:rPr lang="ru-RU" dirty="0"/>
              <a:t>, </a:t>
            </a:r>
            <a:r>
              <a:rPr lang="en-US" dirty="0"/>
              <a:t>II (</a:t>
            </a:r>
            <a:r>
              <a:rPr lang="ru-RU" dirty="0"/>
              <a:t>В</a:t>
            </a:r>
            <a:r>
              <a:rPr lang="en-US" dirty="0"/>
              <a:t>)</a:t>
            </a:r>
            <a:r>
              <a:rPr lang="ru-RU" dirty="0"/>
              <a:t>, </a:t>
            </a:r>
            <a:r>
              <a:rPr lang="en-US" dirty="0"/>
              <a:t>III (</a:t>
            </a:r>
            <a:r>
              <a:rPr lang="ru-RU" dirty="0"/>
              <a:t>АВ</a:t>
            </a:r>
            <a:r>
              <a:rPr lang="en-US" dirty="0"/>
              <a:t>)</a:t>
            </a:r>
            <a:r>
              <a:rPr lang="ru-RU" dirty="0"/>
              <a:t> і </a:t>
            </a:r>
            <a:r>
              <a:rPr lang="en-US" dirty="0"/>
              <a:t>IV (</a:t>
            </a:r>
            <a:r>
              <a:rPr lang="ru-RU" dirty="0"/>
              <a:t>О).</a:t>
            </a:r>
            <a:br>
              <a:rPr lang="en-US" dirty="0"/>
            </a:br>
            <a:endParaRPr lang="en-US" dirty="0"/>
          </a:p>
          <a:p>
            <a:r>
              <a:rPr lang="uk-UA" dirty="0"/>
              <a:t>Три види кровоносних судин 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Артерії</a:t>
            </a:r>
            <a:r>
              <a:rPr lang="ru-RU" dirty="0"/>
              <a:t> - </a:t>
            </a:r>
            <a:r>
              <a:rPr lang="ru-RU" dirty="0" err="1"/>
              <a:t>несуть</a:t>
            </a:r>
            <a:r>
              <a:rPr lang="ru-RU" dirty="0"/>
              <a:t> кров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Вени - </a:t>
            </a:r>
            <a:r>
              <a:rPr lang="ru-RU" dirty="0" err="1"/>
              <a:t>несуть</a:t>
            </a:r>
            <a:r>
              <a:rPr lang="ru-RU" dirty="0"/>
              <a:t> кров до </a:t>
            </a:r>
            <a:r>
              <a:rPr lang="ru-RU" dirty="0" err="1"/>
              <a:t>серця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Капіляри</a:t>
            </a:r>
            <a:r>
              <a:rPr lang="ru-RU" dirty="0"/>
              <a:t> - </a:t>
            </a:r>
            <a:r>
              <a:rPr lang="ru-RU" dirty="0" err="1"/>
              <a:t>з'єднують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з венами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592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Дихальна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17310"/>
            <a:ext cx="2381250" cy="2705100"/>
          </a:xfrm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5486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Трахея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гнучка</a:t>
            </a:r>
            <a:r>
              <a:rPr lang="ru-RU" dirty="0"/>
              <a:t> </a:t>
            </a:r>
            <a:r>
              <a:rPr lang="ru-RU" dirty="0" err="1"/>
              <a:t>дихальна</a:t>
            </a:r>
            <a:r>
              <a:rPr lang="ru-RU" dirty="0"/>
              <a:t> трубка.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Гортань містить голосові зв’язки, також відомі як голосова коробка.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Бронхи – це дві дихальні трубки, які відходять від трахеї і ведуть до легень.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Бронхи – це великі дихальні трубки, які відходять від бронхів.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Альвеоли – це мішечки в легенях, де відбувається газообмін.</a:t>
            </a:r>
          </a:p>
          <a:p>
            <a:r>
              <a:rPr lang="uk-UA" dirty="0"/>
              <a:t>Ваші ребра та діафрагма також допомагають вам дихати.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8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Видільна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27272"/>
            <a:ext cx="2009775" cy="2009775"/>
          </a:xfrm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609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Обмін речовин – це сукупність усіх хімічних процесів, що відбуваються в організмі.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Виділення - це спосіб, у який організми позбавляються від метаболічних/шкідливих відходів.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Наприклад, нирки видаляють відходи з крові.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Печінка є найскладнішим органом в організмі, оскільки вона виконує багато важливих функцій, таких як утворення жовчі, травного соку.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Шкіра - це орган виділення і найбільший орган людського тіла.</a:t>
            </a:r>
          </a:p>
          <a:p>
            <a:pPr marL="622300" indent="-285750">
              <a:buFont typeface="Courier New" panose="02070309020205020404" pitchFamily="49" charset="0"/>
              <a:buChar char="o"/>
            </a:pPr>
            <a:r>
              <a:rPr lang="uk-UA" dirty="0"/>
              <a:t>Епідерміс - це зовнішній шар шкіри.</a:t>
            </a:r>
          </a:p>
          <a:p>
            <a:pPr marL="622300" indent="-285750">
              <a:buFont typeface="Courier New" panose="02070309020205020404" pitchFamily="49" charset="0"/>
              <a:buChar char="o"/>
            </a:pPr>
            <a:r>
              <a:rPr lang="uk-UA" dirty="0"/>
              <a:t>Дерма - це внутрішній шар шкіри під епідермісом.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Піт (піт) виділяється через потові залози.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8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Нервова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46684"/>
            <a:ext cx="2381250" cy="2800350"/>
          </a:xfrm>
        </p:spPr>
      </p:pic>
      <p:sp>
        <p:nvSpPr>
          <p:cNvPr id="3" name="TextBox 2"/>
          <p:cNvSpPr txBox="1"/>
          <p:nvPr/>
        </p:nvSpPr>
        <p:spPr>
          <a:xfrm>
            <a:off x="304800" y="1600200"/>
            <a:ext cx="548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Нейрони – це нервові клітини, які є основною одиницею нервової системи.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Рефлекс – це автоматична відповідь на подразник, у якій мозок безпосередньо не бере участі.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Головний і спинний мозок є 2 ОСНОВНИМИ центрами центральної нервової системи людини.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Головний мозок – це найбільша ділянка мозку.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Мозочок контролює м'язову діяльність, працюючи з великим мозком.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Мозкова речовина контролює дихання, роботу серця та рухи в травній системі.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Спинний мозок – це пучок нервів, який посилає і приймає імпульси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841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Ендокринна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69" y="1752600"/>
            <a:ext cx="2588918" cy="3048000"/>
          </a:xfrm>
        </p:spPr>
      </p:pic>
      <p:sp>
        <p:nvSpPr>
          <p:cNvPr id="5" name="TextBox 4"/>
          <p:cNvSpPr txBox="1"/>
          <p:nvPr/>
        </p:nvSpPr>
        <p:spPr>
          <a:xfrm>
            <a:off x="533400" y="1828800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Гормони — це хімічні месенджери, що переносяться кров’ю, які регулюють і балансують функції організму.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Ендокринні залози виділяють гормони в кров.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Гормони гіпофіза регулюють ріст скелету.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Залози виробляють гормони в невеликих кількостях, оскільки вони необхідні, і здебільшого організм не запасає гормони.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38473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138E19C8F4D5547B9831664D169342D" ma:contentTypeVersion="18" ma:contentTypeDescription="Создание документа." ma:contentTypeScope="" ma:versionID="e2eac4cecd4fb084a6861e876cd6bfc2">
  <xsd:schema xmlns:xsd="http://www.w3.org/2001/XMLSchema" xmlns:xs="http://www.w3.org/2001/XMLSchema" xmlns:p="http://schemas.microsoft.com/office/2006/metadata/properties" xmlns:ns2="68ddcad8-833a-40e9-a725-c70669c7af58" xmlns:ns3="1deeeb81-9a84-4d7a-b8cf-d2d5b4bb51a0" targetNamespace="http://schemas.microsoft.com/office/2006/metadata/properties" ma:root="true" ma:fieldsID="72066e3f13f1ed23d0d3c41d1727b17d" ns2:_="" ns3:_="">
    <xsd:import namespace="68ddcad8-833a-40e9-a725-c70669c7af58"/>
    <xsd:import namespace="1deeeb81-9a84-4d7a-b8cf-d2d5b4bb51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dcad8-833a-40e9-a725-c70669c7af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зображень" ma:readOnly="false" ma:fieldId="{5cf76f15-5ced-4ddc-b409-7134ff3c332f}" ma:taxonomyMulti="true" ma:sspId="1c7a4903-2bb6-416c-98be-60ad05302d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eeeb81-9a84-4d7a-b8cf-d2d5b4bb51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Спільний доступ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Відомості про тих, хто має доступ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885b4b-5f94-414e-a56d-ba07722ce67f}" ma:internalName="TaxCatchAll" ma:showField="CatchAllData" ma:web="1deeeb81-9a84-4d7a-b8cf-d2d5b4bb51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eeeb81-9a84-4d7a-b8cf-d2d5b4bb51a0" xsi:nil="true"/>
    <lcf76f155ced4ddcb4097134ff3c332f xmlns="68ddcad8-833a-40e9-a725-c70669c7af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29274F3-D88E-49BD-AD82-72A86D4BB77A}"/>
</file>

<file path=customXml/itemProps2.xml><?xml version="1.0" encoding="utf-8"?>
<ds:datastoreItem xmlns:ds="http://schemas.openxmlformats.org/officeDocument/2006/customXml" ds:itemID="{73F08F1F-8651-4C46-B29E-E22B43707D37}"/>
</file>

<file path=customXml/itemProps3.xml><?xml version="1.0" encoding="utf-8"?>
<ds:datastoreItem xmlns:ds="http://schemas.openxmlformats.org/officeDocument/2006/customXml" ds:itemID="{586CEF8D-2424-4791-82C4-4B259FB53888}"/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88</TotalTime>
  <Words>673</Words>
  <Application>Microsoft Office PowerPoint</Application>
  <PresentationFormat>Екран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Gill Sans MT</vt:lpstr>
      <vt:lpstr>Wingdings 3</vt:lpstr>
      <vt:lpstr>Urban Pop</vt:lpstr>
      <vt:lpstr>Системи організму людини</vt:lpstr>
      <vt:lpstr>Скелет Людини</vt:lpstr>
      <vt:lpstr>М’язова система</vt:lpstr>
      <vt:lpstr>Травна система</vt:lpstr>
      <vt:lpstr>Серцево-судинна система</vt:lpstr>
      <vt:lpstr>Дихальна система</vt:lpstr>
      <vt:lpstr>Видільна система</vt:lpstr>
      <vt:lpstr>Нервова система</vt:lpstr>
      <vt:lpstr>Ендокринна система</vt:lpstr>
      <vt:lpstr>Репродуктивна система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Body Systems</dc:title>
  <dc:creator>BL EDITORS</dc:creator>
  <cp:lastModifiedBy>Elena Vernyhora</cp:lastModifiedBy>
  <cp:revision>17</cp:revision>
  <dcterms:created xsi:type="dcterms:W3CDTF">2006-08-16T00:00:00Z</dcterms:created>
  <dcterms:modified xsi:type="dcterms:W3CDTF">2022-08-29T09:15:18Z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0x0101001138E19C8F4D5547B9831664D169342D</vt:lpwstr>
  </property>
</Properties>
</file>