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379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Vernyhora" userId="d1d2847f-71cf-4e58-a7ef-199a09ef5248" providerId="ADAL" clId="{45596B13-187F-46B1-A59C-DE0BB09B7029}"/>
    <pc:docChg chg="modSld">
      <pc:chgData name="Elena Vernyhora" userId="d1d2847f-71cf-4e58-a7ef-199a09ef5248" providerId="ADAL" clId="{45596B13-187F-46B1-A59C-DE0BB09B7029}" dt="2022-08-29T09:26:58.189" v="34" actId="6549"/>
      <pc:docMkLst>
        <pc:docMk/>
      </pc:docMkLst>
      <pc:sldChg chg="modSp">
        <pc:chgData name="Elena Vernyhora" userId="d1d2847f-71cf-4e58-a7ef-199a09ef5248" providerId="ADAL" clId="{45596B13-187F-46B1-A59C-DE0BB09B7029}" dt="2022-08-29T09:24:50.508" v="6" actId="20577"/>
        <pc:sldMkLst>
          <pc:docMk/>
          <pc:sldMk cId="2777663736" sldId="257"/>
        </pc:sldMkLst>
        <pc:spChg chg="mod">
          <ac:chgData name="Elena Vernyhora" userId="d1d2847f-71cf-4e58-a7ef-199a09ef5248" providerId="ADAL" clId="{45596B13-187F-46B1-A59C-DE0BB09B7029}" dt="2022-08-29T09:24:50.508" v="6" actId="20577"/>
          <ac:spMkLst>
            <pc:docMk/>
            <pc:sldMk cId="2777663736" sldId="257"/>
            <ac:spMk id="2" creationId="{00000000-0000-0000-0000-000000000000}"/>
          </ac:spMkLst>
        </pc:spChg>
      </pc:sldChg>
      <pc:sldChg chg="modSp">
        <pc:chgData name="Elena Vernyhora" userId="d1d2847f-71cf-4e58-a7ef-199a09ef5248" providerId="ADAL" clId="{45596B13-187F-46B1-A59C-DE0BB09B7029}" dt="2022-08-29T09:26:58.189" v="34" actId="6549"/>
        <pc:sldMkLst>
          <pc:docMk/>
          <pc:sldMk cId="634760737" sldId="258"/>
        </pc:sldMkLst>
        <pc:spChg chg="mod">
          <ac:chgData name="Elena Vernyhora" userId="d1d2847f-71cf-4e58-a7ef-199a09ef5248" providerId="ADAL" clId="{45596B13-187F-46B1-A59C-DE0BB09B7029}" dt="2022-08-29T09:26:58.189" v="34" actId="6549"/>
          <ac:spMkLst>
            <pc:docMk/>
            <pc:sldMk cId="634760737" sldId="258"/>
            <ac:spMk id="2" creationId="{00000000-0000-0000-0000-000000000000}"/>
          </ac:spMkLst>
        </pc:spChg>
      </pc:sldChg>
      <pc:sldChg chg="modSp">
        <pc:chgData name="Elena Vernyhora" userId="d1d2847f-71cf-4e58-a7ef-199a09ef5248" providerId="ADAL" clId="{45596B13-187F-46B1-A59C-DE0BB09B7029}" dt="2022-08-29T09:26:50.524" v="32" actId="6549"/>
        <pc:sldMkLst>
          <pc:docMk/>
          <pc:sldMk cId="550032286" sldId="259"/>
        </pc:sldMkLst>
        <pc:spChg chg="mod">
          <ac:chgData name="Elena Vernyhora" userId="d1d2847f-71cf-4e58-a7ef-199a09ef5248" providerId="ADAL" clId="{45596B13-187F-46B1-A59C-DE0BB09B7029}" dt="2022-08-29T09:26:50.524" v="32" actId="6549"/>
          <ac:spMkLst>
            <pc:docMk/>
            <pc:sldMk cId="550032286" sldId="259"/>
            <ac:spMk id="2" creationId="{00000000-0000-0000-0000-000000000000}"/>
          </ac:spMkLst>
        </pc:spChg>
      </pc:sldChg>
      <pc:sldChg chg="modSp">
        <pc:chgData name="Elena Vernyhora" userId="d1d2847f-71cf-4e58-a7ef-199a09ef5248" providerId="ADAL" clId="{45596B13-187F-46B1-A59C-DE0BB09B7029}" dt="2022-08-29T09:26:43.962" v="30" actId="20577"/>
        <pc:sldMkLst>
          <pc:docMk/>
          <pc:sldMk cId="3126077290" sldId="260"/>
        </pc:sldMkLst>
        <pc:spChg chg="mod">
          <ac:chgData name="Elena Vernyhora" userId="d1d2847f-71cf-4e58-a7ef-199a09ef5248" providerId="ADAL" clId="{45596B13-187F-46B1-A59C-DE0BB09B7029}" dt="2022-08-29T09:26:43.962" v="30" actId="20577"/>
          <ac:spMkLst>
            <pc:docMk/>
            <pc:sldMk cId="3126077290" sldId="260"/>
            <ac:spMk id="2" creationId="{00000000-0000-0000-0000-000000000000}"/>
          </ac:spMkLst>
        </pc:spChg>
      </pc:sldChg>
      <pc:sldChg chg="modSp">
        <pc:chgData name="Elena Vernyhora" userId="d1d2847f-71cf-4e58-a7ef-199a09ef5248" providerId="ADAL" clId="{45596B13-187F-46B1-A59C-DE0BB09B7029}" dt="2022-08-29T09:26:34.252" v="26" actId="20577"/>
        <pc:sldMkLst>
          <pc:docMk/>
          <pc:sldMk cId="385376901" sldId="261"/>
        </pc:sldMkLst>
        <pc:spChg chg="mod">
          <ac:chgData name="Elena Vernyhora" userId="d1d2847f-71cf-4e58-a7ef-199a09ef5248" providerId="ADAL" clId="{45596B13-187F-46B1-A59C-DE0BB09B7029}" dt="2022-08-29T09:26:34.252" v="26" actId="20577"/>
          <ac:spMkLst>
            <pc:docMk/>
            <pc:sldMk cId="385376901" sldId="261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BC9A-143F-4F99-8093-7E29C13529C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792-FE85-4D9A-85ED-D0BE01EA7D1A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BC9A-143F-4F99-8093-7E29C13529C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792-FE85-4D9A-85ED-D0BE01EA7D1A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BC9A-143F-4F99-8093-7E29C13529C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792-FE85-4D9A-85ED-D0BE01EA7D1A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BC9A-143F-4F99-8093-7E29C13529C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792-FE85-4D9A-85ED-D0BE01EA7D1A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BC9A-143F-4F99-8093-7E29C13529C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792-FE85-4D9A-85ED-D0BE01EA7D1A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BC9A-143F-4F99-8093-7E29C13529C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792-FE85-4D9A-85ED-D0BE01EA7D1A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BC9A-143F-4F99-8093-7E29C13529C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792-FE85-4D9A-85ED-D0BE01EA7D1A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BC9A-143F-4F99-8093-7E29C13529C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792-FE85-4D9A-85ED-D0BE01EA7D1A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BC9A-143F-4F99-8093-7E29C13529C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792-FE85-4D9A-85ED-D0BE01EA7D1A}" type="slidenum">
              <a:rPr lang="en-US" smtClean="0"/>
              <a:t>‹№›</a:t>
            </a:fld>
            <a:endParaRPr lang="en-U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BC9A-143F-4F99-8093-7E29C13529C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6E792-FE85-4D9A-85ED-D0BE01EA7D1A}" type="slidenum">
              <a:rPr lang="en-US" smtClean="0"/>
              <a:t>‹№›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 advClick="0" advTm="8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BC9A-143F-4F99-8093-7E29C13529C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16E792-FE85-4D9A-85ED-D0BE01EA7D1A}" type="slidenum">
              <a:rPr lang="en-US" smtClean="0"/>
              <a:t>‹№›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Click="0" advTm="8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0F16E792-FE85-4D9A-85ED-D0BE01EA7D1A}" type="slidenum">
              <a:rPr lang="en-US" smtClean="0"/>
              <a:t>‹№›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529BC9A-143F-4F99-8093-7E29C13529C9}" type="datetimeFigureOut">
              <a:rPr lang="en-US" smtClean="0"/>
              <a:t>8/29/2022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8000">
    <p:push dir="u"/>
  </p:transition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4.jpg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6.jpg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8.jpg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10.jpg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6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Тварини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Sleep A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63736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Конь</a:t>
            </a:r>
            <a:endParaRPr lang="en-US" dirty="0"/>
          </a:p>
        </p:txBody>
      </p:sp>
      <p:pic>
        <p:nvPicPr>
          <p:cNvPr id="4" name="Wildlife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 end="2592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857375"/>
            <a:ext cx="7620000" cy="4286250"/>
          </a:xfrm>
        </p:spPr>
      </p:pic>
      <p:pic>
        <p:nvPicPr>
          <p:cNvPr id="5" name="Hors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609600"/>
            <a:ext cx="609600" cy="4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60737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Тюлень</a:t>
            </a:r>
            <a:endParaRPr lang="en-US" dirty="0"/>
          </a:p>
        </p:txBody>
      </p:sp>
      <p:pic>
        <p:nvPicPr>
          <p:cNvPr id="4" name="Wildlife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120" end="1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857375"/>
            <a:ext cx="7620000" cy="4286250"/>
          </a:xfrm>
        </p:spPr>
      </p:pic>
      <p:pic>
        <p:nvPicPr>
          <p:cNvPr id="5" name="Sea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609600"/>
            <a:ext cx="609600" cy="5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32286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Бобер</a:t>
            </a:r>
            <a:endParaRPr lang="en-US" dirty="0"/>
          </a:p>
        </p:txBody>
      </p:sp>
      <p:pic>
        <p:nvPicPr>
          <p:cNvPr id="4" name="Wildlife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7290" end="93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857375"/>
            <a:ext cx="7620000" cy="4286250"/>
          </a:xfrm>
        </p:spPr>
      </p:pic>
      <p:pic>
        <p:nvPicPr>
          <p:cNvPr id="5" name="Beave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609600"/>
            <a:ext cx="609600" cy="4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77290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Коала</a:t>
            </a:r>
            <a:endParaRPr lang="en-US" dirty="0"/>
          </a:p>
        </p:txBody>
      </p:sp>
      <p:pic>
        <p:nvPicPr>
          <p:cNvPr id="4" name="Wildlife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880" end="5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857375"/>
            <a:ext cx="7620000" cy="4286250"/>
          </a:xfrm>
        </p:spPr>
      </p:pic>
      <p:pic>
        <p:nvPicPr>
          <p:cNvPr id="5" name="Koal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85800"/>
            <a:ext cx="609600" cy="40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6901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41</TotalTime>
  <Words>5</Words>
  <Application>Microsoft Office PowerPoint</Application>
  <PresentationFormat>Екран (4:3)</PresentationFormat>
  <Paragraphs>5</Paragraphs>
  <Slides>5</Slides>
  <Notes>0</Notes>
  <HiddenSlides>0</HiddenSlides>
  <MMClips>9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</vt:i4>
      </vt:variant>
    </vt:vector>
  </HeadingPairs>
  <TitlesOfParts>
    <vt:vector size="9" baseType="lpstr">
      <vt:lpstr>Arial</vt:lpstr>
      <vt:lpstr>Calibri</vt:lpstr>
      <vt:lpstr>Cambria</vt:lpstr>
      <vt:lpstr>Adjacency</vt:lpstr>
      <vt:lpstr>Тварини</vt:lpstr>
      <vt:lpstr>Конь</vt:lpstr>
      <vt:lpstr>Тюлень</vt:lpstr>
      <vt:lpstr>Бобер</vt:lpstr>
      <vt:lpstr>Коала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Animals</dc:title>
  <dc:creator>BL EDITORS</dc:creator>
  <cp:lastModifiedBy>Elena Vernyhora</cp:lastModifiedBy>
  <cp:revision>10</cp:revision>
  <dcterms:created xsi:type="dcterms:W3CDTF">2013-09-11T09:34:34Z</dcterms:created>
  <dcterms:modified xsi:type="dcterms:W3CDTF">2022-08-29T09:27:03Z</dcterms:modified>
</cp:coreProperties>
</file>