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330FB-6E9A-A3C9-B803-77CA7A6D774F}" v="1" dt="2022-08-29T12:31:48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7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tasyia Zhoha" userId="S::anastasyia.zhoha@formula.education::cbd6f0ce-1542-4caf-af89-13fc4245e68f" providerId="AD" clId="Web-{3F5330FB-6E9A-A3C9-B803-77CA7A6D774F}"/>
    <pc:docChg chg="delSld">
      <pc:chgData name="Anastasyia Zhoha" userId="S::anastasyia.zhoha@formula.education::cbd6f0ce-1542-4caf-af89-13fc4245e68f" providerId="AD" clId="Web-{3F5330FB-6E9A-A3C9-B803-77CA7A6D774F}" dt="2022-08-29T12:31:48.159" v="0"/>
      <pc:docMkLst>
        <pc:docMk/>
      </pc:docMkLst>
      <pc:sldChg chg="del">
        <pc:chgData name="Anastasyia Zhoha" userId="S::anastasyia.zhoha@formula.education::cbd6f0ce-1542-4caf-af89-13fc4245e68f" providerId="AD" clId="Web-{3F5330FB-6E9A-A3C9-B803-77CA7A6D774F}" dt="2022-08-29T12:31:48.159" v="0"/>
        <pc:sldMkLst>
          <pc:docMk/>
          <pc:sldMk cId="1297567988" sldId="265"/>
        </pc:sldMkLst>
      </pc:sldChg>
    </pc:docChg>
  </pc:docChgLst>
  <pc:docChgLst>
    <pc:chgData name="Elena Vernyhora" userId="d1d2847f-71cf-4e58-a7ef-199a09ef5248" providerId="ADAL" clId="{EAF8DE50-4965-469F-9A9D-BD86B71D5E48}"/>
    <pc:docChg chg="custSel modSld">
      <pc:chgData name="Elena Vernyhora" userId="d1d2847f-71cf-4e58-a7ef-199a09ef5248" providerId="ADAL" clId="{EAF8DE50-4965-469F-9A9D-BD86B71D5E48}" dt="2022-08-29T09:20:20.979" v="22"/>
      <pc:docMkLst>
        <pc:docMk/>
      </pc:docMkLst>
      <pc:sldChg chg="modSp mod">
        <pc:chgData name="Elena Vernyhora" userId="d1d2847f-71cf-4e58-a7ef-199a09ef5248" providerId="ADAL" clId="{EAF8DE50-4965-469F-9A9D-BD86B71D5E48}" dt="2022-08-29T09:16:47.593" v="4" actId="1076"/>
        <pc:sldMkLst>
          <pc:docMk/>
          <pc:sldMk cId="1344013876" sldId="256"/>
        </pc:sldMkLst>
        <pc:spChg chg="mod">
          <ac:chgData name="Elena Vernyhora" userId="d1d2847f-71cf-4e58-a7ef-199a09ef5248" providerId="ADAL" clId="{EAF8DE50-4965-469F-9A9D-BD86B71D5E48}" dt="2022-08-29T09:16:47.593" v="4" actId="1076"/>
          <ac:spMkLst>
            <pc:docMk/>
            <pc:sldMk cId="1344013876" sldId="256"/>
            <ac:spMk id="2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7:12.966" v="6"/>
        <pc:sldMkLst>
          <pc:docMk/>
          <pc:sldMk cId="3846394266" sldId="257"/>
        </pc:sldMkLst>
        <pc:spChg chg="mod">
          <ac:chgData name="Elena Vernyhora" userId="d1d2847f-71cf-4e58-a7ef-199a09ef5248" providerId="ADAL" clId="{EAF8DE50-4965-469F-9A9D-BD86B71D5E48}" dt="2022-08-29T09:17:12.966" v="6"/>
          <ac:spMkLst>
            <pc:docMk/>
            <pc:sldMk cId="3846394266" sldId="257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7:03.360" v="5"/>
          <ac:spMkLst>
            <pc:docMk/>
            <pc:sldMk cId="3846394266" sldId="257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7:38.131" v="8"/>
        <pc:sldMkLst>
          <pc:docMk/>
          <pc:sldMk cId="1076918108" sldId="258"/>
        </pc:sldMkLst>
        <pc:spChg chg="mod">
          <ac:chgData name="Elena Vernyhora" userId="d1d2847f-71cf-4e58-a7ef-199a09ef5248" providerId="ADAL" clId="{EAF8DE50-4965-469F-9A9D-BD86B71D5E48}" dt="2022-08-29T09:17:25.215" v="7"/>
          <ac:spMkLst>
            <pc:docMk/>
            <pc:sldMk cId="1076918108" sldId="258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7:38.131" v="8"/>
          <ac:spMkLst>
            <pc:docMk/>
            <pc:sldMk cId="1076918108" sldId="258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8:06.343" v="10"/>
        <pc:sldMkLst>
          <pc:docMk/>
          <pc:sldMk cId="1714053111" sldId="259"/>
        </pc:sldMkLst>
        <pc:spChg chg="mod">
          <ac:chgData name="Elena Vernyhora" userId="d1d2847f-71cf-4e58-a7ef-199a09ef5248" providerId="ADAL" clId="{EAF8DE50-4965-469F-9A9D-BD86B71D5E48}" dt="2022-08-29T09:18:06.343" v="10"/>
          <ac:spMkLst>
            <pc:docMk/>
            <pc:sldMk cId="1714053111" sldId="259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7:53.836" v="9"/>
          <ac:spMkLst>
            <pc:docMk/>
            <pc:sldMk cId="1714053111" sldId="259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8:27.776" v="12"/>
        <pc:sldMkLst>
          <pc:docMk/>
          <pc:sldMk cId="1745926431" sldId="260"/>
        </pc:sldMkLst>
        <pc:spChg chg="mod">
          <ac:chgData name="Elena Vernyhora" userId="d1d2847f-71cf-4e58-a7ef-199a09ef5248" providerId="ADAL" clId="{EAF8DE50-4965-469F-9A9D-BD86B71D5E48}" dt="2022-08-29T09:18:18.226" v="11"/>
          <ac:spMkLst>
            <pc:docMk/>
            <pc:sldMk cId="1745926431" sldId="260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8:27.776" v="12"/>
          <ac:spMkLst>
            <pc:docMk/>
            <pc:sldMk cId="1745926431" sldId="260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8:46.602" v="14"/>
        <pc:sldMkLst>
          <pc:docMk/>
          <pc:sldMk cId="1876687783" sldId="261"/>
        </pc:sldMkLst>
        <pc:spChg chg="mod">
          <ac:chgData name="Elena Vernyhora" userId="d1d2847f-71cf-4e58-a7ef-199a09ef5248" providerId="ADAL" clId="{EAF8DE50-4965-469F-9A9D-BD86B71D5E48}" dt="2022-08-29T09:18:46.602" v="14"/>
          <ac:spMkLst>
            <pc:docMk/>
            <pc:sldMk cId="1876687783" sldId="261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8:40.782" v="13"/>
          <ac:spMkLst>
            <pc:docMk/>
            <pc:sldMk cId="1876687783" sldId="261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9:13.653" v="16"/>
        <pc:sldMkLst>
          <pc:docMk/>
          <pc:sldMk cId="3680186163" sldId="262"/>
        </pc:sldMkLst>
        <pc:spChg chg="mod">
          <ac:chgData name="Elena Vernyhora" userId="d1d2847f-71cf-4e58-a7ef-199a09ef5248" providerId="ADAL" clId="{EAF8DE50-4965-469F-9A9D-BD86B71D5E48}" dt="2022-08-29T09:19:03.995" v="15"/>
          <ac:spMkLst>
            <pc:docMk/>
            <pc:sldMk cId="3680186163" sldId="262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9:13.653" v="16"/>
          <ac:spMkLst>
            <pc:docMk/>
            <pc:sldMk cId="3680186163" sldId="262"/>
            <ac:spMk id="5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9:35.512" v="18"/>
        <pc:sldMkLst>
          <pc:docMk/>
          <pc:sldMk cId="444841497" sldId="263"/>
        </pc:sldMkLst>
        <pc:spChg chg="mod">
          <ac:chgData name="Elena Vernyhora" userId="d1d2847f-71cf-4e58-a7ef-199a09ef5248" providerId="ADAL" clId="{EAF8DE50-4965-469F-9A9D-BD86B71D5E48}" dt="2022-08-29T09:19:26.587" v="17"/>
          <ac:spMkLst>
            <pc:docMk/>
            <pc:sldMk cId="444841497" sldId="263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9:35.512" v="18"/>
          <ac:spMkLst>
            <pc:docMk/>
            <pc:sldMk cId="444841497" sldId="263"/>
            <ac:spMk id="3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19:55.950" v="20"/>
        <pc:sldMkLst>
          <pc:docMk/>
          <pc:sldMk cId="3975638473" sldId="264"/>
        </pc:sldMkLst>
        <pc:spChg chg="mod">
          <ac:chgData name="Elena Vernyhora" userId="d1d2847f-71cf-4e58-a7ef-199a09ef5248" providerId="ADAL" clId="{EAF8DE50-4965-469F-9A9D-BD86B71D5E48}" dt="2022-08-29T09:19:44.895" v="19"/>
          <ac:spMkLst>
            <pc:docMk/>
            <pc:sldMk cId="3975638473" sldId="264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19:55.950" v="20"/>
          <ac:spMkLst>
            <pc:docMk/>
            <pc:sldMk cId="3975638473" sldId="264"/>
            <ac:spMk id="5" creationId="{00000000-0000-0000-0000-000000000000}"/>
          </ac:spMkLst>
        </pc:spChg>
      </pc:sldChg>
      <pc:sldChg chg="modSp mod">
        <pc:chgData name="Elena Vernyhora" userId="d1d2847f-71cf-4e58-a7ef-199a09ef5248" providerId="ADAL" clId="{EAF8DE50-4965-469F-9A9D-BD86B71D5E48}" dt="2022-08-29T09:20:20.979" v="22"/>
        <pc:sldMkLst>
          <pc:docMk/>
          <pc:sldMk cId="1297567988" sldId="265"/>
        </pc:sldMkLst>
        <pc:spChg chg="mod">
          <ac:chgData name="Elena Vernyhora" userId="d1d2847f-71cf-4e58-a7ef-199a09ef5248" providerId="ADAL" clId="{EAF8DE50-4965-469F-9A9D-BD86B71D5E48}" dt="2022-08-29T09:20:11.646" v="21"/>
          <ac:spMkLst>
            <pc:docMk/>
            <pc:sldMk cId="1297567988" sldId="265"/>
            <ac:spMk id="2" creationId="{00000000-0000-0000-0000-000000000000}"/>
          </ac:spMkLst>
        </pc:spChg>
        <pc:spChg chg="mod">
          <ac:chgData name="Elena Vernyhora" userId="d1d2847f-71cf-4e58-a7ef-199a09ef5248" providerId="ADAL" clId="{EAF8DE50-4965-469F-9A9D-BD86B71D5E48}" dt="2022-08-29T09:20:20.979" v="22"/>
          <ac:spMkLst>
            <pc:docMk/>
            <pc:sldMk cId="1297567988" sldId="265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 advTm="3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 advTm="3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Tm="3000">
    <p:randomBar dir="vert"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 організму людини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4013876"/>
      </p:ext>
    </p:extLst>
  </p:cSld>
  <p:clrMapOvr>
    <a:masterClrMapping/>
  </p:clrMapOvr>
  <p:transition spd="slow" advTm="3000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Скелет Людини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0200"/>
            <a:ext cx="1933180" cy="3733800"/>
          </a:xfrm>
        </p:spPr>
      </p:pic>
      <p:sp>
        <p:nvSpPr>
          <p:cNvPr id="3" name="TextBox 2"/>
          <p:cNvSpPr txBox="1"/>
          <p:nvPr/>
        </p:nvSpPr>
        <p:spPr>
          <a:xfrm flipH="1">
            <a:off x="381000" y="1865745"/>
            <a:ext cx="54406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захищає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форму та структуру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Людина, як і всі хребетні, має внутрішній скелет, що складається з кісток і хрящів, а м’язи прикріплюються до кістки.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Складається з 206 окремих кісток різних форм і розмірів, які складають 18% маси тіла людини.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Суглоби – це місце з’єднання двох або більше кісток</a:t>
            </a:r>
            <a:r>
              <a:rPr lang="en-US" dirty="0"/>
              <a:t>.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Хрящ </a:t>
            </a:r>
            <a:r>
              <a:rPr lang="ru-RU" dirty="0" err="1"/>
              <a:t>діє</a:t>
            </a:r>
            <a:r>
              <a:rPr lang="ru-RU" dirty="0"/>
              <a:t> як подушка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кістками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94266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М’язова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10" y="1981200"/>
            <a:ext cx="2520897" cy="3075393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0"/>
            <a:ext cx="533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40%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dirty="0" err="1"/>
              <a:t>Існує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Скелетні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(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)</a:t>
            </a:r>
            <a:r>
              <a:rPr lang="en-US" dirty="0"/>
              <a:t>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Гладкі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– </a:t>
            </a:r>
            <a:r>
              <a:rPr lang="ru-RU" dirty="0" err="1"/>
              <a:t>немимовільні</a:t>
            </a:r>
            <a:r>
              <a:rPr lang="ru-RU" dirty="0"/>
              <a:t> (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)</a:t>
            </a:r>
            <a:r>
              <a:rPr lang="uk-UA" dirty="0"/>
              <a:t>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Серцева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тип гладких </a:t>
            </a:r>
            <a:r>
              <a:rPr lang="ru-RU" dirty="0" err="1"/>
              <a:t>м'язів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неконтролюєм</a:t>
            </a:r>
            <a:r>
              <a:rPr lang="uk-UA" dirty="0" err="1"/>
              <a:t>ий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18108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Травна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143000"/>
            <a:ext cx="2695312" cy="3733800"/>
          </a:xfrm>
        </p:spPr>
      </p:pic>
      <p:sp>
        <p:nvSpPr>
          <p:cNvPr id="3" name="TextBox 2"/>
          <p:cNvSpPr txBox="1"/>
          <p:nvPr/>
        </p:nvSpPr>
        <p:spPr>
          <a:xfrm>
            <a:off x="533400" y="2285999"/>
            <a:ext cx="495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Механічне травлення відбувається в основному в ротовій порожнині та шлунку, що розщеплює їжу на дрібні шматочки.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Хімічне травлення ще більш хімічно розщеплює їжу на прості цукри (для вуглеводів), амінокислоти (для білків), жирні кислоти та гліцерин (для жирів).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5311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Серцево-судинна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50181"/>
            <a:ext cx="2381250" cy="3371850"/>
          </a:xfrm>
        </p:spPr>
      </p:pic>
      <p:sp>
        <p:nvSpPr>
          <p:cNvPr id="3" name="TextBox 2"/>
          <p:cNvSpPr txBox="1"/>
          <p:nvPr/>
        </p:nvSpPr>
        <p:spPr>
          <a:xfrm>
            <a:off x="519545" y="1447800"/>
            <a:ext cx="579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Кров </a:t>
            </a:r>
            <a:r>
              <a:rPr lang="ru-RU" dirty="0" err="1"/>
              <a:t>складається</a:t>
            </a:r>
            <a:r>
              <a:rPr lang="ru-RU" dirty="0"/>
              <a:t> з двух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: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Плазма (</a:t>
            </a:r>
            <a:r>
              <a:rPr lang="ru-RU" dirty="0" err="1"/>
              <a:t>жовтувато</a:t>
            </a:r>
            <a:r>
              <a:rPr lang="ru-RU" dirty="0"/>
              <a:t>-прозора </a:t>
            </a:r>
            <a:r>
              <a:rPr lang="ru-RU" dirty="0" err="1"/>
              <a:t>рідина</a:t>
            </a:r>
            <a:r>
              <a:rPr lang="ru-RU" dirty="0"/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Тверда </a:t>
            </a:r>
            <a:r>
              <a:rPr lang="ru-RU" dirty="0" err="1"/>
              <a:t>частина</a:t>
            </a:r>
            <a:r>
              <a:rPr lang="ru-RU" dirty="0"/>
              <a:t> (</a:t>
            </a:r>
            <a:r>
              <a:rPr lang="ru-RU" dirty="0" err="1"/>
              <a:t>еритроцити</a:t>
            </a:r>
            <a:r>
              <a:rPr lang="ru-RU" dirty="0"/>
              <a:t>, </a:t>
            </a:r>
            <a:r>
              <a:rPr lang="ru-RU" dirty="0" err="1"/>
              <a:t>лейкоцити</a:t>
            </a:r>
            <a:r>
              <a:rPr lang="ru-RU" dirty="0"/>
              <a:t> та </a:t>
            </a:r>
            <a:r>
              <a:rPr lang="ru-RU" dirty="0" err="1"/>
              <a:t>тромбоцити</a:t>
            </a:r>
            <a:r>
              <a:rPr lang="ru-RU" dirty="0"/>
              <a:t>).</a:t>
            </a:r>
            <a:br>
              <a:rPr lang="en-US" dirty="0"/>
            </a:br>
            <a:endParaRPr lang="en-US" dirty="0"/>
          </a:p>
          <a:p>
            <a:r>
              <a:rPr lang="uk-UA" dirty="0"/>
              <a:t>Еритроцити (містять гемоглобін), лейкоцити (атакують чужорідних загарбників), тромбоцити (утворюють тромби).</a:t>
            </a:r>
          </a:p>
          <a:p>
            <a:endParaRPr lang="uk-UA" dirty="0"/>
          </a:p>
          <a:p>
            <a:r>
              <a:rPr lang="ru-RU" dirty="0" err="1"/>
              <a:t>Існує</a:t>
            </a:r>
            <a:r>
              <a:rPr lang="ru-RU" dirty="0"/>
              <a:t> 4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en-US" dirty="0"/>
              <a:t>– I (</a:t>
            </a:r>
            <a:r>
              <a:rPr lang="ru-RU" dirty="0"/>
              <a:t>А</a:t>
            </a:r>
            <a:r>
              <a:rPr lang="en-US" dirty="0"/>
              <a:t>)</a:t>
            </a:r>
            <a:r>
              <a:rPr lang="ru-RU" dirty="0"/>
              <a:t>, </a:t>
            </a:r>
            <a:r>
              <a:rPr lang="en-US" dirty="0"/>
              <a:t>II (</a:t>
            </a:r>
            <a:r>
              <a:rPr lang="ru-RU" dirty="0"/>
              <a:t>В</a:t>
            </a:r>
            <a:r>
              <a:rPr lang="en-US" dirty="0"/>
              <a:t>)</a:t>
            </a:r>
            <a:r>
              <a:rPr lang="ru-RU" dirty="0"/>
              <a:t>, </a:t>
            </a:r>
            <a:r>
              <a:rPr lang="en-US" dirty="0"/>
              <a:t>III (</a:t>
            </a:r>
            <a:r>
              <a:rPr lang="ru-RU" dirty="0"/>
              <a:t>АВ</a:t>
            </a:r>
            <a:r>
              <a:rPr lang="en-US" dirty="0"/>
              <a:t>)</a:t>
            </a:r>
            <a:r>
              <a:rPr lang="ru-RU" dirty="0"/>
              <a:t> і </a:t>
            </a:r>
            <a:r>
              <a:rPr lang="en-US" dirty="0"/>
              <a:t>IV (</a:t>
            </a:r>
            <a:r>
              <a:rPr lang="ru-RU" dirty="0"/>
              <a:t>О).</a:t>
            </a:r>
            <a:br>
              <a:rPr lang="en-US" dirty="0"/>
            </a:br>
            <a:endParaRPr lang="en-US" dirty="0"/>
          </a:p>
          <a:p>
            <a:r>
              <a:rPr lang="uk-UA" dirty="0"/>
              <a:t>Три види кровоносних судин 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Артерії</a:t>
            </a:r>
            <a:r>
              <a:rPr lang="ru-RU" dirty="0"/>
              <a:t> - </a:t>
            </a:r>
            <a:r>
              <a:rPr lang="ru-RU" dirty="0" err="1"/>
              <a:t>несуть</a:t>
            </a:r>
            <a:r>
              <a:rPr lang="ru-RU" dirty="0"/>
              <a:t> кров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Вени - </a:t>
            </a:r>
            <a:r>
              <a:rPr lang="ru-RU" dirty="0" err="1"/>
              <a:t>несуть</a:t>
            </a:r>
            <a:r>
              <a:rPr lang="ru-RU" dirty="0"/>
              <a:t> кров до </a:t>
            </a:r>
            <a:r>
              <a:rPr lang="ru-RU" dirty="0" err="1"/>
              <a:t>серця</a:t>
            </a:r>
            <a:r>
              <a:rPr lang="ru-RU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Капіляри</a:t>
            </a:r>
            <a:r>
              <a:rPr lang="ru-RU" dirty="0"/>
              <a:t> -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з венами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592643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Дихальна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17310"/>
            <a:ext cx="2381250" cy="2705100"/>
          </a:xfrm>
        </p:spPr>
      </p:pic>
      <p:sp>
        <p:nvSpPr>
          <p:cNvPr id="3" name="TextBox 2"/>
          <p:cNvSpPr txBox="1"/>
          <p:nvPr/>
        </p:nvSpPr>
        <p:spPr>
          <a:xfrm>
            <a:off x="457200" y="1600200"/>
            <a:ext cx="5486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Трахея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гнучка</a:t>
            </a:r>
            <a:r>
              <a:rPr lang="ru-RU" dirty="0"/>
              <a:t> </a:t>
            </a:r>
            <a:r>
              <a:rPr lang="ru-RU" dirty="0" err="1"/>
              <a:t>дихальна</a:t>
            </a:r>
            <a:r>
              <a:rPr lang="ru-RU" dirty="0"/>
              <a:t> трубка.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Гортань містить голосові зв’язки, також відомі як голосова коробка.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Бронхи – це дві дихальні трубки, які відходять від трахеї і ведуть до легень.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Бронхи – це великі дихальні трубки, які відходять від бронхів.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Альвеоли – це мішечки в легенях, де відбувається газообмін.</a:t>
            </a:r>
          </a:p>
          <a:p>
            <a:r>
              <a:rPr lang="uk-UA" dirty="0"/>
              <a:t>Ваші ребра та діафрагма також допомагають вам дихати.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87783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Видільна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27272"/>
            <a:ext cx="2009775" cy="2009775"/>
          </a:xfrm>
        </p:spPr>
      </p:pic>
      <p:sp>
        <p:nvSpPr>
          <p:cNvPr id="5" name="TextBox 4"/>
          <p:cNvSpPr txBox="1"/>
          <p:nvPr/>
        </p:nvSpPr>
        <p:spPr>
          <a:xfrm>
            <a:off x="457200" y="1524000"/>
            <a:ext cx="609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Обмін речовин – це сукупність усіх хімічних процесів, що відбуваються в організмі.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Виділення - це спосіб, у який організми позбавляються від метаболічних/шкідливих відходів.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Наприклад, нирки видаляють відходи з крові.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Печінка є найскладнішим органом в організмі, оскільки вона виконує багато важливих функцій, таких як утворення жовчі, травного соку.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Шкіра - це орган виділення і найбільший орган людського тіла.</a:t>
            </a:r>
          </a:p>
          <a:p>
            <a:pPr marL="622300" indent="-285750">
              <a:buFont typeface="Courier New" panose="02070309020205020404" pitchFamily="49" charset="0"/>
              <a:buChar char="o"/>
            </a:pPr>
            <a:r>
              <a:rPr lang="uk-UA" dirty="0"/>
              <a:t>Епідерміс - це зовнішній шар шкіри.</a:t>
            </a:r>
          </a:p>
          <a:p>
            <a:pPr marL="622300" indent="-285750">
              <a:buFont typeface="Courier New" panose="02070309020205020404" pitchFamily="49" charset="0"/>
              <a:buChar char="o"/>
            </a:pPr>
            <a:r>
              <a:rPr lang="uk-UA" dirty="0"/>
              <a:t>Дерма - це внутрішній шар шкіри під епідермісом.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Піт (піт) виділяється через потові залози.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86163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Нервова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46684"/>
            <a:ext cx="2381250" cy="2800350"/>
          </a:xfrm>
        </p:spPr>
      </p:pic>
      <p:sp>
        <p:nvSpPr>
          <p:cNvPr id="3" name="TextBox 2"/>
          <p:cNvSpPr txBox="1"/>
          <p:nvPr/>
        </p:nvSpPr>
        <p:spPr>
          <a:xfrm>
            <a:off x="304800" y="1600200"/>
            <a:ext cx="548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Нейрони – це нервові клітини, які є основною одиницею нервової системи.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Рефлекс – це автоматична відповідь на подразник, у якій мозок безпосередньо не бере участі.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Головний і спинний мозок є 2 ОСНОВНИМИ центрами центральної нервової системи людини.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Головний мозок – це найбільша ділянка мозку.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Мозочок контролює м'язову діяльність, працюючи з великим мозком.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Мозкова речовина контролює дихання, роботу серця та рухи в травній системі.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Спинний мозок – це пучок нервів, який посилає і приймає імпульси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841497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Ендокринна система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69" y="1752600"/>
            <a:ext cx="2588918" cy="3048000"/>
          </a:xfrm>
        </p:spPr>
      </p:pic>
      <p:sp>
        <p:nvSpPr>
          <p:cNvPr id="5" name="TextBox 4"/>
          <p:cNvSpPr txBox="1"/>
          <p:nvPr/>
        </p:nvSpPr>
        <p:spPr>
          <a:xfrm>
            <a:off x="533400" y="1828800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Гормони — це хімічні месенджери, що переносяться кров’ю, які регулюють і балансують функції організму.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Ендокринні залози виділяють гормони в кров.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Гормони гіпофіза регулюють ріст скелету.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Залози виробляють гормони в невеликих кількостях, оскільки вони необхідні, і здебільшого організм не запасає гормони.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38473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62</TotalTime>
  <Words>673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Urban Pop</vt:lpstr>
      <vt:lpstr>Системи організму людини</vt:lpstr>
      <vt:lpstr>Скелет Людини</vt:lpstr>
      <vt:lpstr>М’язова система</vt:lpstr>
      <vt:lpstr>Травна система</vt:lpstr>
      <vt:lpstr>Серцево-судинна система</vt:lpstr>
      <vt:lpstr>Дихальна система</vt:lpstr>
      <vt:lpstr>Видільна система</vt:lpstr>
      <vt:lpstr>Нервова система</vt:lpstr>
      <vt:lpstr>Ендокринна система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Body Systems</dc:title>
  <dc:creator>BL EDITORS</dc:creator>
  <cp:lastModifiedBy>Elena Vernyhora</cp:lastModifiedBy>
  <cp:revision>13</cp:revision>
  <dcterms:created xsi:type="dcterms:W3CDTF">2006-08-16T00:00:00Z</dcterms:created>
  <dcterms:modified xsi:type="dcterms:W3CDTF">2022-08-29T12:31:48Z</dcterms:modified>
</cp:coreProperties>
</file>