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3BECAB1-28F3-2C0C-C070-AAECEFC22E3C}" v="5" dt="2022-08-29T12:32:00.47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498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astasyia Zhoha" userId="S::anastasyia.zhoha@formula.education::cbd6f0ce-1542-4caf-af89-13fc4245e68f" providerId="AD" clId="Web-{03BECAB1-28F3-2C0C-C070-AAECEFC22E3C}"/>
    <pc:docChg chg="delSld modSld">
      <pc:chgData name="Anastasyia Zhoha" userId="S::anastasyia.zhoha@formula.education::cbd6f0ce-1542-4caf-af89-13fc4245e68f" providerId="AD" clId="Web-{03BECAB1-28F3-2C0C-C070-AAECEFC22E3C}" dt="2022-08-29T12:32:00.473" v="2"/>
      <pc:docMkLst>
        <pc:docMk/>
      </pc:docMkLst>
      <pc:sldChg chg="modSp">
        <pc:chgData name="Anastasyia Zhoha" userId="S::anastasyia.zhoha@formula.education::cbd6f0ce-1542-4caf-af89-13fc4245e68f" providerId="AD" clId="Web-{03BECAB1-28F3-2C0C-C070-AAECEFC22E3C}" dt="2022-08-29T11:58:46.134" v="1" actId="20577"/>
        <pc:sldMkLst>
          <pc:docMk/>
          <pc:sldMk cId="1745926431" sldId="260"/>
        </pc:sldMkLst>
        <pc:spChg chg="mod">
          <ac:chgData name="Anastasyia Zhoha" userId="S::anastasyia.zhoha@formula.education::cbd6f0ce-1542-4caf-af89-13fc4245e68f" providerId="AD" clId="Web-{03BECAB1-28F3-2C0C-C070-AAECEFC22E3C}" dt="2022-08-29T11:58:46.134" v="1" actId="20577"/>
          <ac:spMkLst>
            <pc:docMk/>
            <pc:sldMk cId="1745926431" sldId="260"/>
            <ac:spMk id="3" creationId="{00000000-0000-0000-0000-000000000000}"/>
          </ac:spMkLst>
        </pc:spChg>
      </pc:sldChg>
      <pc:sldChg chg="del">
        <pc:chgData name="Anastasyia Zhoha" userId="S::anastasyia.zhoha@formula.education::cbd6f0ce-1542-4caf-af89-13fc4245e68f" providerId="AD" clId="Web-{03BECAB1-28F3-2C0C-C070-AAECEFC22E3C}" dt="2022-08-29T12:32:00.473" v="2"/>
        <pc:sldMkLst>
          <pc:docMk/>
          <pc:sldMk cId="1297567988" sldId="265"/>
        </pc:sldMkLst>
      </pc:sldChg>
    </pc:docChg>
  </pc:docChgLst>
  <pc:docChgLst>
    <pc:chgData name="Elena Vernyhora" userId="d1d2847f-71cf-4e58-a7ef-199a09ef5248" providerId="ADAL" clId="{2ED17A29-76A7-4178-B6DE-001082CB088D}"/>
    <pc:docChg chg="undo redo custSel modSld">
      <pc:chgData name="Elena Vernyhora" userId="d1d2847f-71cf-4e58-a7ef-199a09ef5248" providerId="ADAL" clId="{2ED17A29-76A7-4178-B6DE-001082CB088D}" dt="2022-08-29T09:15:15.882" v="456" actId="20577"/>
      <pc:docMkLst>
        <pc:docMk/>
      </pc:docMkLst>
      <pc:sldChg chg="modSp mod">
        <pc:chgData name="Elena Vernyhora" userId="d1d2847f-71cf-4e58-a7ef-199a09ef5248" providerId="ADAL" clId="{2ED17A29-76A7-4178-B6DE-001082CB088D}" dt="2022-08-29T08:34:41.979" v="12" actId="1076"/>
        <pc:sldMkLst>
          <pc:docMk/>
          <pc:sldMk cId="1344013876" sldId="256"/>
        </pc:sldMkLst>
        <pc:spChg chg="mod">
          <ac:chgData name="Elena Vernyhora" userId="d1d2847f-71cf-4e58-a7ef-199a09ef5248" providerId="ADAL" clId="{2ED17A29-76A7-4178-B6DE-001082CB088D}" dt="2022-08-29T08:34:41.979" v="12" actId="1076"/>
          <ac:spMkLst>
            <pc:docMk/>
            <pc:sldMk cId="1344013876" sldId="256"/>
            <ac:spMk id="2" creationId="{00000000-0000-0000-0000-000000000000}"/>
          </ac:spMkLst>
        </pc:spChg>
      </pc:sldChg>
      <pc:sldChg chg="modSp mod">
        <pc:chgData name="Elena Vernyhora" userId="d1d2847f-71cf-4e58-a7ef-199a09ef5248" providerId="ADAL" clId="{2ED17A29-76A7-4178-B6DE-001082CB088D}" dt="2022-08-29T08:36:43.209" v="37" actId="6549"/>
        <pc:sldMkLst>
          <pc:docMk/>
          <pc:sldMk cId="3846394266" sldId="257"/>
        </pc:sldMkLst>
        <pc:spChg chg="mod">
          <ac:chgData name="Elena Vernyhora" userId="d1d2847f-71cf-4e58-a7ef-199a09ef5248" providerId="ADAL" clId="{2ED17A29-76A7-4178-B6DE-001082CB088D}" dt="2022-08-29T08:34:50.349" v="25" actId="20577"/>
          <ac:spMkLst>
            <pc:docMk/>
            <pc:sldMk cId="3846394266" sldId="257"/>
            <ac:spMk id="2" creationId="{00000000-0000-0000-0000-000000000000}"/>
          </ac:spMkLst>
        </pc:spChg>
        <pc:spChg chg="mod">
          <ac:chgData name="Elena Vernyhora" userId="d1d2847f-71cf-4e58-a7ef-199a09ef5248" providerId="ADAL" clId="{2ED17A29-76A7-4178-B6DE-001082CB088D}" dt="2022-08-29T08:36:43.209" v="37" actId="6549"/>
          <ac:spMkLst>
            <pc:docMk/>
            <pc:sldMk cId="3846394266" sldId="257"/>
            <ac:spMk id="3" creationId="{00000000-0000-0000-0000-000000000000}"/>
          </ac:spMkLst>
        </pc:spChg>
      </pc:sldChg>
      <pc:sldChg chg="modSp mod">
        <pc:chgData name="Elena Vernyhora" userId="d1d2847f-71cf-4e58-a7ef-199a09ef5248" providerId="ADAL" clId="{2ED17A29-76A7-4178-B6DE-001082CB088D}" dt="2022-08-29T08:55:08.062" v="183" actId="20577"/>
        <pc:sldMkLst>
          <pc:docMk/>
          <pc:sldMk cId="1076918108" sldId="258"/>
        </pc:sldMkLst>
        <pc:spChg chg="mod">
          <ac:chgData name="Elena Vernyhora" userId="d1d2847f-71cf-4e58-a7ef-199a09ef5248" providerId="ADAL" clId="{2ED17A29-76A7-4178-B6DE-001082CB088D}" dt="2022-08-29T08:37:04.652" v="53" actId="20577"/>
          <ac:spMkLst>
            <pc:docMk/>
            <pc:sldMk cId="1076918108" sldId="258"/>
            <ac:spMk id="2" creationId="{00000000-0000-0000-0000-000000000000}"/>
          </ac:spMkLst>
        </pc:spChg>
        <pc:spChg chg="mod">
          <ac:chgData name="Elena Vernyhora" userId="d1d2847f-71cf-4e58-a7ef-199a09ef5248" providerId="ADAL" clId="{2ED17A29-76A7-4178-B6DE-001082CB088D}" dt="2022-08-29T08:55:08.062" v="183" actId="20577"/>
          <ac:spMkLst>
            <pc:docMk/>
            <pc:sldMk cId="1076918108" sldId="258"/>
            <ac:spMk id="3" creationId="{00000000-0000-0000-0000-000000000000}"/>
          </ac:spMkLst>
        </pc:spChg>
      </pc:sldChg>
      <pc:sldChg chg="modSp mod">
        <pc:chgData name="Elena Vernyhora" userId="d1d2847f-71cf-4e58-a7ef-199a09ef5248" providerId="ADAL" clId="{2ED17A29-76A7-4178-B6DE-001082CB088D}" dt="2022-08-29T08:52:27.714" v="159" actId="6549"/>
        <pc:sldMkLst>
          <pc:docMk/>
          <pc:sldMk cId="1714053111" sldId="259"/>
        </pc:sldMkLst>
        <pc:spChg chg="mod">
          <ac:chgData name="Elena Vernyhora" userId="d1d2847f-71cf-4e58-a7ef-199a09ef5248" providerId="ADAL" clId="{2ED17A29-76A7-4178-B6DE-001082CB088D}" dt="2022-08-29T08:40:30.810" v="86" actId="20577"/>
          <ac:spMkLst>
            <pc:docMk/>
            <pc:sldMk cId="1714053111" sldId="259"/>
            <ac:spMk id="2" creationId="{00000000-0000-0000-0000-000000000000}"/>
          </ac:spMkLst>
        </pc:spChg>
        <pc:spChg chg="mod">
          <ac:chgData name="Elena Vernyhora" userId="d1d2847f-71cf-4e58-a7ef-199a09ef5248" providerId="ADAL" clId="{2ED17A29-76A7-4178-B6DE-001082CB088D}" dt="2022-08-29T08:52:27.714" v="159" actId="6549"/>
          <ac:spMkLst>
            <pc:docMk/>
            <pc:sldMk cId="1714053111" sldId="259"/>
            <ac:spMk id="3" creationId="{00000000-0000-0000-0000-000000000000}"/>
          </ac:spMkLst>
        </pc:spChg>
      </pc:sldChg>
      <pc:sldChg chg="modSp mod">
        <pc:chgData name="Elena Vernyhora" userId="d1d2847f-71cf-4e58-a7ef-199a09ef5248" providerId="ADAL" clId="{2ED17A29-76A7-4178-B6DE-001082CB088D}" dt="2022-08-29T08:58:33.889" v="290" actId="6549"/>
        <pc:sldMkLst>
          <pc:docMk/>
          <pc:sldMk cId="1745926431" sldId="260"/>
        </pc:sldMkLst>
        <pc:spChg chg="mod">
          <ac:chgData name="Elena Vernyhora" userId="d1d2847f-71cf-4e58-a7ef-199a09ef5248" providerId="ADAL" clId="{2ED17A29-76A7-4178-B6DE-001082CB088D}" dt="2022-08-29T08:53:26.009" v="165"/>
          <ac:spMkLst>
            <pc:docMk/>
            <pc:sldMk cId="1745926431" sldId="260"/>
            <ac:spMk id="2" creationId="{00000000-0000-0000-0000-000000000000}"/>
          </ac:spMkLst>
        </pc:spChg>
        <pc:spChg chg="mod">
          <ac:chgData name="Elena Vernyhora" userId="d1d2847f-71cf-4e58-a7ef-199a09ef5248" providerId="ADAL" clId="{2ED17A29-76A7-4178-B6DE-001082CB088D}" dt="2022-08-29T08:58:33.889" v="290" actId="6549"/>
          <ac:spMkLst>
            <pc:docMk/>
            <pc:sldMk cId="1745926431" sldId="260"/>
            <ac:spMk id="3" creationId="{00000000-0000-0000-0000-000000000000}"/>
          </ac:spMkLst>
        </pc:spChg>
      </pc:sldChg>
      <pc:sldChg chg="modSp mod">
        <pc:chgData name="Elena Vernyhora" userId="d1d2847f-71cf-4e58-a7ef-199a09ef5248" providerId="ADAL" clId="{2ED17A29-76A7-4178-B6DE-001082CB088D}" dt="2022-08-29T09:00:47.668" v="323" actId="108"/>
        <pc:sldMkLst>
          <pc:docMk/>
          <pc:sldMk cId="1876687783" sldId="261"/>
        </pc:sldMkLst>
        <pc:spChg chg="mod">
          <ac:chgData name="Elena Vernyhora" userId="d1d2847f-71cf-4e58-a7ef-199a09ef5248" providerId="ADAL" clId="{2ED17A29-76A7-4178-B6DE-001082CB088D}" dt="2022-08-29T08:58:56.701" v="291"/>
          <ac:spMkLst>
            <pc:docMk/>
            <pc:sldMk cId="1876687783" sldId="261"/>
            <ac:spMk id="2" creationId="{00000000-0000-0000-0000-000000000000}"/>
          </ac:spMkLst>
        </pc:spChg>
        <pc:spChg chg="mod">
          <ac:chgData name="Elena Vernyhora" userId="d1d2847f-71cf-4e58-a7ef-199a09ef5248" providerId="ADAL" clId="{2ED17A29-76A7-4178-B6DE-001082CB088D}" dt="2022-08-29T09:00:47.668" v="323" actId="108"/>
          <ac:spMkLst>
            <pc:docMk/>
            <pc:sldMk cId="1876687783" sldId="261"/>
            <ac:spMk id="3" creationId="{00000000-0000-0000-0000-000000000000}"/>
          </ac:spMkLst>
        </pc:spChg>
      </pc:sldChg>
      <pc:sldChg chg="modSp mod">
        <pc:chgData name="Elena Vernyhora" userId="d1d2847f-71cf-4e58-a7ef-199a09ef5248" providerId="ADAL" clId="{2ED17A29-76A7-4178-B6DE-001082CB088D}" dt="2022-08-29T09:04:14.493" v="342" actId="20577"/>
        <pc:sldMkLst>
          <pc:docMk/>
          <pc:sldMk cId="3680186163" sldId="262"/>
        </pc:sldMkLst>
        <pc:spChg chg="mod">
          <ac:chgData name="Elena Vernyhora" userId="d1d2847f-71cf-4e58-a7ef-199a09ef5248" providerId="ADAL" clId="{2ED17A29-76A7-4178-B6DE-001082CB088D}" dt="2022-08-29T09:01:36.741" v="324"/>
          <ac:spMkLst>
            <pc:docMk/>
            <pc:sldMk cId="3680186163" sldId="262"/>
            <ac:spMk id="2" creationId="{00000000-0000-0000-0000-000000000000}"/>
          </ac:spMkLst>
        </pc:spChg>
        <pc:spChg chg="mod">
          <ac:chgData name="Elena Vernyhora" userId="d1d2847f-71cf-4e58-a7ef-199a09ef5248" providerId="ADAL" clId="{2ED17A29-76A7-4178-B6DE-001082CB088D}" dt="2022-08-29T09:04:14.493" v="342" actId="20577"/>
          <ac:spMkLst>
            <pc:docMk/>
            <pc:sldMk cId="3680186163" sldId="262"/>
            <ac:spMk id="5" creationId="{00000000-0000-0000-0000-000000000000}"/>
          </ac:spMkLst>
        </pc:spChg>
      </pc:sldChg>
      <pc:sldChg chg="modSp mod">
        <pc:chgData name="Elena Vernyhora" userId="d1d2847f-71cf-4e58-a7ef-199a09ef5248" providerId="ADAL" clId="{2ED17A29-76A7-4178-B6DE-001082CB088D}" dt="2022-08-29T09:12:34.654" v="381" actId="20577"/>
        <pc:sldMkLst>
          <pc:docMk/>
          <pc:sldMk cId="444841497" sldId="263"/>
        </pc:sldMkLst>
        <pc:spChg chg="mod">
          <ac:chgData name="Elena Vernyhora" userId="d1d2847f-71cf-4e58-a7ef-199a09ef5248" providerId="ADAL" clId="{2ED17A29-76A7-4178-B6DE-001082CB088D}" dt="2022-08-29T09:04:26.316" v="358" actId="20577"/>
          <ac:spMkLst>
            <pc:docMk/>
            <pc:sldMk cId="444841497" sldId="263"/>
            <ac:spMk id="2" creationId="{00000000-0000-0000-0000-000000000000}"/>
          </ac:spMkLst>
        </pc:spChg>
        <pc:spChg chg="mod">
          <ac:chgData name="Elena Vernyhora" userId="d1d2847f-71cf-4e58-a7ef-199a09ef5248" providerId="ADAL" clId="{2ED17A29-76A7-4178-B6DE-001082CB088D}" dt="2022-08-29T09:12:34.654" v="381" actId="20577"/>
          <ac:spMkLst>
            <pc:docMk/>
            <pc:sldMk cId="444841497" sldId="263"/>
            <ac:spMk id="3" creationId="{00000000-0000-0000-0000-000000000000}"/>
          </ac:spMkLst>
        </pc:spChg>
      </pc:sldChg>
      <pc:sldChg chg="modSp mod">
        <pc:chgData name="Elena Vernyhora" userId="d1d2847f-71cf-4e58-a7ef-199a09ef5248" providerId="ADAL" clId="{2ED17A29-76A7-4178-B6DE-001082CB088D}" dt="2022-08-29T09:13:30.776" v="410" actId="20577"/>
        <pc:sldMkLst>
          <pc:docMk/>
          <pc:sldMk cId="3975638473" sldId="264"/>
        </pc:sldMkLst>
        <pc:spChg chg="mod">
          <ac:chgData name="Elena Vernyhora" userId="d1d2847f-71cf-4e58-a7ef-199a09ef5248" providerId="ADAL" clId="{2ED17A29-76A7-4178-B6DE-001082CB088D}" dt="2022-08-29T09:13:00.221" v="403" actId="20577"/>
          <ac:spMkLst>
            <pc:docMk/>
            <pc:sldMk cId="3975638473" sldId="264"/>
            <ac:spMk id="2" creationId="{00000000-0000-0000-0000-000000000000}"/>
          </ac:spMkLst>
        </pc:spChg>
        <pc:spChg chg="mod">
          <ac:chgData name="Elena Vernyhora" userId="d1d2847f-71cf-4e58-a7ef-199a09ef5248" providerId="ADAL" clId="{2ED17A29-76A7-4178-B6DE-001082CB088D}" dt="2022-08-29T09:13:30.776" v="410" actId="20577"/>
          <ac:spMkLst>
            <pc:docMk/>
            <pc:sldMk cId="3975638473" sldId="264"/>
            <ac:spMk id="5" creationId="{00000000-0000-0000-0000-000000000000}"/>
          </ac:spMkLst>
        </pc:spChg>
      </pc:sldChg>
      <pc:sldChg chg="addSp delSp modSp mod">
        <pc:chgData name="Elena Vernyhora" userId="d1d2847f-71cf-4e58-a7ef-199a09ef5248" providerId="ADAL" clId="{2ED17A29-76A7-4178-B6DE-001082CB088D}" dt="2022-08-29T09:15:15.882" v="456" actId="20577"/>
        <pc:sldMkLst>
          <pc:docMk/>
          <pc:sldMk cId="1297567988" sldId="265"/>
        </pc:sldMkLst>
        <pc:spChg chg="mod">
          <ac:chgData name="Elena Vernyhora" userId="d1d2847f-71cf-4e58-a7ef-199a09ef5248" providerId="ADAL" clId="{2ED17A29-76A7-4178-B6DE-001082CB088D}" dt="2022-08-29T09:13:41.427" v="432" actId="20577"/>
          <ac:spMkLst>
            <pc:docMk/>
            <pc:sldMk cId="1297567988" sldId="265"/>
            <ac:spMk id="2" creationId="{00000000-0000-0000-0000-000000000000}"/>
          </ac:spMkLst>
        </pc:spChg>
        <pc:spChg chg="add del">
          <ac:chgData name="Elena Vernyhora" userId="d1d2847f-71cf-4e58-a7ef-199a09ef5248" providerId="ADAL" clId="{2ED17A29-76A7-4178-B6DE-001082CB088D}" dt="2022-08-29T09:14:10.304" v="435"/>
          <ac:spMkLst>
            <pc:docMk/>
            <pc:sldMk cId="1297567988" sldId="265"/>
            <ac:spMk id="3" creationId="{51C75019-5F1F-0A4D-ADD9-84F2AD40AFAE}"/>
          </ac:spMkLst>
        </pc:spChg>
        <pc:spChg chg="mod">
          <ac:chgData name="Elena Vernyhora" userId="d1d2847f-71cf-4e58-a7ef-199a09ef5248" providerId="ADAL" clId="{2ED17A29-76A7-4178-B6DE-001082CB088D}" dt="2022-08-29T09:15:15.882" v="456" actId="20577"/>
          <ac:spMkLst>
            <pc:docMk/>
            <pc:sldMk cId="1297567988" sldId="265"/>
            <ac:spMk id="5" creationId="{00000000-0000-0000-0000-000000000000}"/>
          </ac:spMkLst>
        </pc:spChg>
        <pc:spChg chg="add del">
          <ac:chgData name="Elena Vernyhora" userId="d1d2847f-71cf-4e58-a7ef-199a09ef5248" providerId="ADAL" clId="{2ED17A29-76A7-4178-B6DE-001082CB088D}" dt="2022-08-29T09:14:10.304" v="435"/>
          <ac:spMkLst>
            <pc:docMk/>
            <pc:sldMk cId="1297567988" sldId="265"/>
            <ac:spMk id="6" creationId="{3870BF65-5E9E-B3DF-7F97-6156FEB1AD31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1D8BD707-D9CF-40AE-B4C6-C98DA3205C09}" type="datetimeFigureOut">
              <a:rPr lang="en-US" smtClean="0"/>
              <a:pPr/>
              <a:t>8/29/2022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0"/>
            <a:ext cx="8534400" cy="1143000"/>
          </a:xfrm>
        </p:spPr>
        <p:txBody>
          <a:bodyPr>
            <a:normAutofit fontScale="90000"/>
          </a:bodyPr>
          <a:lstStyle/>
          <a:p>
            <a:r>
              <a:rPr lang="uk-UA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Системи організму людини</a:t>
            </a:r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440138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Скелет Людини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600200"/>
            <a:ext cx="1933180" cy="3733800"/>
          </a:xfrm>
        </p:spPr>
      </p:pic>
      <p:sp>
        <p:nvSpPr>
          <p:cNvPr id="3" name="TextBox 2"/>
          <p:cNvSpPr txBox="1"/>
          <p:nvPr/>
        </p:nvSpPr>
        <p:spPr>
          <a:xfrm flipH="1">
            <a:off x="381000" y="1865745"/>
            <a:ext cx="544068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захищає</a:t>
            </a:r>
            <a:r>
              <a:rPr lang="ru-RU" dirty="0"/>
              <a:t>, </a:t>
            </a:r>
            <a:r>
              <a:rPr lang="ru-RU" dirty="0" err="1"/>
              <a:t>забезпечує</a:t>
            </a:r>
            <a:r>
              <a:rPr lang="ru-RU" dirty="0"/>
              <a:t> форму та структуру</a:t>
            </a:r>
            <a:r>
              <a:rPr lang="en-US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/>
              <a:t>Людина, як і всі хребетні, має внутрішній скелет, що складається з кісток і хрящів, а м’язи прикріплюються до кістки.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/>
              <a:t>Складається з 206 окремих кісток різних форм і розмірів, які складають 18% маси тіла людини.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/>
              <a:t>Суглоби – це місце з’єднання двох або більше кісток</a:t>
            </a:r>
            <a:r>
              <a:rPr lang="en-US" dirty="0"/>
              <a:t>.</a:t>
            </a:r>
            <a:endParaRPr lang="uk-UA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Хрящ </a:t>
            </a:r>
            <a:r>
              <a:rPr lang="ru-RU" dirty="0" err="1"/>
              <a:t>діє</a:t>
            </a:r>
            <a:r>
              <a:rPr lang="ru-RU" dirty="0"/>
              <a:t> як подушка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кістками</a:t>
            </a:r>
            <a:r>
              <a:rPr lang="ru-RU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63942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/>
              <a:t>М’язова система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2503" y="1981200"/>
            <a:ext cx="2520897" cy="3075393"/>
          </a:xfrm>
        </p:spPr>
      </p:pic>
      <p:sp>
        <p:nvSpPr>
          <p:cNvPr id="3" name="TextBox 2"/>
          <p:cNvSpPr txBox="1"/>
          <p:nvPr/>
        </p:nvSpPr>
        <p:spPr>
          <a:xfrm>
            <a:off x="381000" y="2286000"/>
            <a:ext cx="5334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40% </a:t>
            </a:r>
            <a:r>
              <a:rPr lang="ru-RU" dirty="0" err="1"/>
              <a:t>маси</a:t>
            </a:r>
            <a:r>
              <a:rPr lang="ru-RU" dirty="0"/>
              <a:t> </a:t>
            </a:r>
            <a:r>
              <a:rPr lang="ru-RU" dirty="0" err="1"/>
              <a:t>нашого</a:t>
            </a:r>
            <a:r>
              <a:rPr lang="ru-RU" dirty="0"/>
              <a:t> </a:t>
            </a:r>
            <a:r>
              <a:rPr lang="ru-RU" dirty="0" err="1"/>
              <a:t>тіла</a:t>
            </a:r>
            <a:r>
              <a:rPr lang="ru-RU" dirty="0"/>
              <a:t> </a:t>
            </a:r>
            <a:r>
              <a:rPr lang="ru-RU" dirty="0" err="1"/>
              <a:t>становлять</a:t>
            </a:r>
            <a:r>
              <a:rPr lang="ru-RU" dirty="0"/>
              <a:t> </a:t>
            </a:r>
            <a:r>
              <a:rPr lang="ru-RU" dirty="0" err="1"/>
              <a:t>м'язи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ru-RU" dirty="0" err="1"/>
              <a:t>Існує</a:t>
            </a:r>
            <a:r>
              <a:rPr lang="ru-RU" dirty="0"/>
              <a:t> три </a:t>
            </a:r>
            <a:r>
              <a:rPr lang="ru-RU" dirty="0" err="1"/>
              <a:t>види</a:t>
            </a:r>
            <a:r>
              <a:rPr lang="ru-RU" dirty="0"/>
              <a:t> </a:t>
            </a:r>
            <a:r>
              <a:rPr lang="ru-RU" dirty="0" err="1"/>
              <a:t>м'язових</a:t>
            </a:r>
            <a:r>
              <a:rPr lang="ru-RU" dirty="0"/>
              <a:t> </a:t>
            </a:r>
            <a:r>
              <a:rPr lang="ru-RU" dirty="0" err="1"/>
              <a:t>клітин</a:t>
            </a:r>
            <a:r>
              <a:rPr lang="en-US" dirty="0"/>
              <a:t>: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err="1"/>
              <a:t>Скелетні</a:t>
            </a:r>
            <a:r>
              <a:rPr lang="ru-RU" dirty="0"/>
              <a:t> </a:t>
            </a:r>
            <a:r>
              <a:rPr lang="ru-RU" dirty="0" err="1"/>
              <a:t>м'язи</a:t>
            </a:r>
            <a:r>
              <a:rPr lang="ru-RU" dirty="0"/>
              <a:t> (</a:t>
            </a:r>
            <a:r>
              <a:rPr lang="ru-RU" dirty="0" err="1"/>
              <a:t>ви</a:t>
            </a:r>
            <a:r>
              <a:rPr lang="ru-RU" dirty="0"/>
              <a:t> можете </a:t>
            </a:r>
            <a:r>
              <a:rPr lang="ru-RU" dirty="0" err="1"/>
              <a:t>контролювати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)</a:t>
            </a:r>
            <a:r>
              <a:rPr lang="en-US" dirty="0"/>
              <a:t>.</a:t>
            </a:r>
            <a:endParaRPr lang="ru-RU" dirty="0"/>
          </a:p>
          <a:p>
            <a:pPr marL="342900" indent="-342900">
              <a:buFont typeface="+mj-lt"/>
              <a:buAutoNum type="arabicPeriod"/>
            </a:pPr>
            <a:r>
              <a:rPr lang="ru-RU" dirty="0" err="1"/>
              <a:t>Гладкі</a:t>
            </a:r>
            <a:r>
              <a:rPr lang="ru-RU" dirty="0"/>
              <a:t> </a:t>
            </a:r>
            <a:r>
              <a:rPr lang="ru-RU" dirty="0" err="1"/>
              <a:t>м'язи</a:t>
            </a:r>
            <a:r>
              <a:rPr lang="ru-RU" dirty="0"/>
              <a:t> – </a:t>
            </a:r>
            <a:r>
              <a:rPr lang="ru-RU" dirty="0" err="1"/>
              <a:t>немимовільні</a:t>
            </a:r>
            <a:r>
              <a:rPr lang="ru-RU" dirty="0"/>
              <a:t> (</a:t>
            </a:r>
            <a:r>
              <a:rPr lang="ru-RU" dirty="0" err="1"/>
              <a:t>неможливо</a:t>
            </a:r>
            <a:r>
              <a:rPr lang="ru-RU" dirty="0"/>
              <a:t> </a:t>
            </a:r>
            <a:r>
              <a:rPr lang="ru-RU" dirty="0" err="1"/>
              <a:t>свідомо</a:t>
            </a:r>
            <a:r>
              <a:rPr lang="ru-RU" dirty="0"/>
              <a:t> </a:t>
            </a:r>
            <a:r>
              <a:rPr lang="ru-RU" dirty="0" err="1"/>
              <a:t>контролювати</a:t>
            </a:r>
            <a:r>
              <a:rPr lang="ru-RU" dirty="0"/>
              <a:t>)</a:t>
            </a:r>
            <a:r>
              <a:rPr lang="uk-UA" dirty="0"/>
              <a:t>.</a:t>
            </a:r>
            <a:endParaRPr lang="ru-RU" dirty="0"/>
          </a:p>
          <a:p>
            <a:pPr marL="342900" indent="-342900">
              <a:buFont typeface="+mj-lt"/>
              <a:buAutoNum type="arabicPeriod"/>
            </a:pPr>
            <a:r>
              <a:rPr lang="ru-RU" dirty="0" err="1"/>
              <a:t>Серцева</a:t>
            </a:r>
            <a:r>
              <a:rPr lang="ru-RU" dirty="0"/>
              <a:t> – </a:t>
            </a:r>
            <a:r>
              <a:rPr lang="ru-RU" dirty="0" err="1"/>
              <a:t>це</a:t>
            </a:r>
            <a:r>
              <a:rPr lang="ru-RU" dirty="0"/>
              <a:t> тип гладких </a:t>
            </a:r>
            <a:r>
              <a:rPr lang="ru-RU" dirty="0" err="1"/>
              <a:t>м'язів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утворюють</a:t>
            </a:r>
            <a:r>
              <a:rPr lang="ru-RU" dirty="0"/>
              <a:t> </a:t>
            </a:r>
            <a:r>
              <a:rPr lang="ru-RU" dirty="0" err="1"/>
              <a:t>серце</a:t>
            </a:r>
            <a:r>
              <a:rPr lang="ru-RU" dirty="0"/>
              <a:t>,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неконтролюєм</a:t>
            </a:r>
            <a:r>
              <a:rPr lang="uk-UA" dirty="0" err="1"/>
              <a:t>ий</a:t>
            </a:r>
            <a:r>
              <a:rPr lang="ru-RU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69181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Травна система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200" y="1143000"/>
            <a:ext cx="2695312" cy="3733800"/>
          </a:xfrm>
        </p:spPr>
      </p:pic>
      <p:sp>
        <p:nvSpPr>
          <p:cNvPr id="3" name="TextBox 2"/>
          <p:cNvSpPr txBox="1"/>
          <p:nvPr/>
        </p:nvSpPr>
        <p:spPr>
          <a:xfrm>
            <a:off x="533400" y="2285999"/>
            <a:ext cx="4953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/>
              <a:t>Механічне травлення відбувається в основному в ротовій порожнині та шлунку, що розщеплює їжу на дрібні шматочки.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/>
              <a:t>Хімічне травлення ще більш хімічно розщеплює їжу на прості цукри (для вуглеводів), амінокислоти (для білків), жирні кислоти та гліцерин (для жирів).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40531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Серцево-судинна система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1550181"/>
            <a:ext cx="2381250" cy="3371850"/>
          </a:xfrm>
        </p:spPr>
      </p:pic>
      <p:sp>
        <p:nvSpPr>
          <p:cNvPr id="3" name="TextBox 2"/>
          <p:cNvSpPr txBox="1"/>
          <p:nvPr/>
        </p:nvSpPr>
        <p:spPr>
          <a:xfrm>
            <a:off x="519545" y="1447800"/>
            <a:ext cx="5791200" cy="424731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ru-RU" dirty="0">
                <a:latin typeface="Calibri"/>
                <a:ea typeface="Calibri"/>
                <a:cs typeface="Calibri"/>
              </a:rPr>
              <a:t>Кров </a:t>
            </a:r>
            <a:r>
              <a:rPr lang="ru-RU" dirty="0" err="1">
                <a:latin typeface="Calibri"/>
                <a:ea typeface="Calibri"/>
                <a:cs typeface="Calibri"/>
              </a:rPr>
              <a:t>складається</a:t>
            </a:r>
            <a:r>
              <a:rPr lang="ru-RU" dirty="0">
                <a:latin typeface="Calibri"/>
                <a:ea typeface="Calibri"/>
                <a:cs typeface="Calibri"/>
              </a:rPr>
              <a:t> з </a:t>
            </a:r>
            <a:r>
              <a:rPr lang="ru-RU" dirty="0" err="1">
                <a:latin typeface="Calibri"/>
                <a:ea typeface="Calibri"/>
                <a:cs typeface="Calibri"/>
              </a:rPr>
              <a:t>двох</a:t>
            </a:r>
            <a:r>
              <a:rPr lang="ru-RU" dirty="0">
                <a:latin typeface="Calibri"/>
                <a:ea typeface="Calibri"/>
                <a:cs typeface="Calibri"/>
              </a:rPr>
              <a:t> </a:t>
            </a:r>
            <a:r>
              <a:rPr lang="ru-RU" dirty="0" err="1">
                <a:latin typeface="Calibri"/>
                <a:ea typeface="Calibri"/>
                <a:cs typeface="Calibri"/>
              </a:rPr>
              <a:t>основних</a:t>
            </a:r>
            <a:r>
              <a:rPr lang="ru-RU" dirty="0">
                <a:latin typeface="Calibri"/>
                <a:ea typeface="Calibri"/>
                <a:cs typeface="Calibri"/>
              </a:rPr>
              <a:t> </a:t>
            </a:r>
            <a:r>
              <a:rPr lang="ru-RU" dirty="0" err="1">
                <a:latin typeface="Calibri"/>
                <a:ea typeface="Calibri"/>
                <a:cs typeface="Calibri"/>
              </a:rPr>
              <a:t>частин</a:t>
            </a:r>
            <a:r>
              <a:rPr lang="ru-RU" dirty="0">
                <a:latin typeface="Calibri"/>
                <a:ea typeface="Calibri"/>
                <a:cs typeface="Calibri"/>
              </a:rPr>
              <a:t>:</a:t>
            </a:r>
            <a:endParaRPr lang="en-US" dirty="0">
              <a:latin typeface="Calibri"/>
              <a:ea typeface="Calibri"/>
              <a:cs typeface="Calibri"/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dirty="0"/>
              <a:t>Плазма (</a:t>
            </a:r>
            <a:r>
              <a:rPr lang="ru-RU" dirty="0" err="1"/>
              <a:t>жовтувато</a:t>
            </a:r>
            <a:r>
              <a:rPr lang="ru-RU" dirty="0"/>
              <a:t>-прозора </a:t>
            </a:r>
            <a:r>
              <a:rPr lang="ru-RU" dirty="0" err="1"/>
              <a:t>рідина</a:t>
            </a:r>
            <a:r>
              <a:rPr lang="ru-RU" dirty="0"/>
              <a:t>); 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/>
              <a:t>Тверда </a:t>
            </a:r>
            <a:r>
              <a:rPr lang="ru-RU" dirty="0" err="1"/>
              <a:t>частина</a:t>
            </a:r>
            <a:r>
              <a:rPr lang="ru-RU" dirty="0"/>
              <a:t> (</a:t>
            </a:r>
            <a:r>
              <a:rPr lang="ru-RU" dirty="0" err="1"/>
              <a:t>еритроцити</a:t>
            </a:r>
            <a:r>
              <a:rPr lang="ru-RU" dirty="0"/>
              <a:t>, </a:t>
            </a:r>
            <a:r>
              <a:rPr lang="ru-RU" dirty="0" err="1"/>
              <a:t>лейкоцити</a:t>
            </a:r>
            <a:r>
              <a:rPr lang="ru-RU" dirty="0"/>
              <a:t> та </a:t>
            </a:r>
            <a:r>
              <a:rPr lang="ru-RU" dirty="0" err="1"/>
              <a:t>тромбоцити</a:t>
            </a:r>
            <a:r>
              <a:rPr lang="ru-RU" dirty="0"/>
              <a:t>).</a:t>
            </a:r>
            <a:br>
              <a:rPr lang="en-US" dirty="0"/>
            </a:br>
            <a:endParaRPr lang="en-US" dirty="0"/>
          </a:p>
          <a:p>
            <a:r>
              <a:rPr lang="uk-UA" dirty="0"/>
              <a:t>Еритроцити (містять гемоглобін), лейкоцити (атакують чужорідних загарбників), тромбоцити (утворюють тромби).</a:t>
            </a:r>
          </a:p>
          <a:p>
            <a:endParaRPr lang="uk-UA" dirty="0"/>
          </a:p>
          <a:p>
            <a:r>
              <a:rPr lang="ru-RU" dirty="0" err="1"/>
              <a:t>Існує</a:t>
            </a:r>
            <a:r>
              <a:rPr lang="ru-RU" dirty="0"/>
              <a:t> 4 </a:t>
            </a:r>
            <a:r>
              <a:rPr lang="ru-RU" dirty="0" err="1"/>
              <a:t>основних</a:t>
            </a:r>
            <a:r>
              <a:rPr lang="ru-RU" dirty="0"/>
              <a:t> </a:t>
            </a:r>
            <a:r>
              <a:rPr lang="ru-RU" dirty="0" err="1"/>
              <a:t>групи</a:t>
            </a:r>
            <a:r>
              <a:rPr lang="ru-RU" dirty="0"/>
              <a:t> </a:t>
            </a:r>
            <a:r>
              <a:rPr lang="ru-RU" dirty="0" err="1"/>
              <a:t>крові</a:t>
            </a:r>
            <a:r>
              <a:rPr lang="ru-RU" dirty="0"/>
              <a:t> </a:t>
            </a:r>
            <a:r>
              <a:rPr lang="en-US" dirty="0"/>
              <a:t>– I (</a:t>
            </a:r>
            <a:r>
              <a:rPr lang="ru-RU" dirty="0"/>
              <a:t>А</a:t>
            </a:r>
            <a:r>
              <a:rPr lang="en-US" dirty="0"/>
              <a:t>)</a:t>
            </a:r>
            <a:r>
              <a:rPr lang="ru-RU" dirty="0"/>
              <a:t>, </a:t>
            </a:r>
            <a:r>
              <a:rPr lang="en-US" dirty="0"/>
              <a:t>II (</a:t>
            </a:r>
            <a:r>
              <a:rPr lang="ru-RU" dirty="0"/>
              <a:t>В</a:t>
            </a:r>
            <a:r>
              <a:rPr lang="en-US" dirty="0"/>
              <a:t>)</a:t>
            </a:r>
            <a:r>
              <a:rPr lang="ru-RU" dirty="0"/>
              <a:t>, </a:t>
            </a:r>
            <a:r>
              <a:rPr lang="en-US" dirty="0"/>
              <a:t>III (</a:t>
            </a:r>
            <a:r>
              <a:rPr lang="ru-RU" dirty="0"/>
              <a:t>АВ</a:t>
            </a:r>
            <a:r>
              <a:rPr lang="en-US" dirty="0"/>
              <a:t>)</a:t>
            </a:r>
            <a:r>
              <a:rPr lang="ru-RU" dirty="0"/>
              <a:t> і </a:t>
            </a:r>
            <a:r>
              <a:rPr lang="en-US" dirty="0"/>
              <a:t>IV (</a:t>
            </a:r>
            <a:r>
              <a:rPr lang="ru-RU" dirty="0"/>
              <a:t>О).</a:t>
            </a:r>
            <a:br>
              <a:rPr lang="en-US" dirty="0"/>
            </a:br>
            <a:endParaRPr lang="en-US" dirty="0"/>
          </a:p>
          <a:p>
            <a:r>
              <a:rPr lang="uk-UA" dirty="0"/>
              <a:t>Три види кровоносних судин </a:t>
            </a:r>
            <a:r>
              <a:rPr lang="en-US" dirty="0"/>
              <a:t>: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err="1"/>
              <a:t>Артерії</a:t>
            </a:r>
            <a:r>
              <a:rPr lang="ru-RU" dirty="0"/>
              <a:t> - </a:t>
            </a:r>
            <a:r>
              <a:rPr lang="ru-RU" dirty="0" err="1"/>
              <a:t>несуть</a:t>
            </a:r>
            <a:r>
              <a:rPr lang="ru-RU" dirty="0"/>
              <a:t> кров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серця</a:t>
            </a:r>
            <a:r>
              <a:rPr lang="ru-RU" dirty="0"/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/>
              <a:t>Вени - </a:t>
            </a:r>
            <a:r>
              <a:rPr lang="ru-RU" dirty="0" err="1"/>
              <a:t>несуть</a:t>
            </a:r>
            <a:r>
              <a:rPr lang="ru-RU" dirty="0"/>
              <a:t> кров до </a:t>
            </a:r>
            <a:r>
              <a:rPr lang="ru-RU" dirty="0" err="1"/>
              <a:t>серця</a:t>
            </a:r>
            <a:r>
              <a:rPr lang="ru-RU" dirty="0"/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err="1"/>
              <a:t>Капіляри</a:t>
            </a:r>
            <a:r>
              <a:rPr lang="ru-RU" dirty="0"/>
              <a:t> - </a:t>
            </a:r>
            <a:r>
              <a:rPr lang="ru-RU" dirty="0" err="1"/>
              <a:t>з'єднують</a:t>
            </a:r>
            <a:r>
              <a:rPr lang="ru-RU" dirty="0"/>
              <a:t> </a:t>
            </a:r>
            <a:r>
              <a:rPr lang="ru-RU" dirty="0" err="1"/>
              <a:t>артерії</a:t>
            </a:r>
            <a:r>
              <a:rPr lang="ru-RU" dirty="0"/>
              <a:t> з венами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459264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Дихальна система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1817310"/>
            <a:ext cx="2381250" cy="2705100"/>
          </a:xfrm>
        </p:spPr>
      </p:pic>
      <p:sp>
        <p:nvSpPr>
          <p:cNvPr id="3" name="TextBox 2"/>
          <p:cNvSpPr txBox="1"/>
          <p:nvPr/>
        </p:nvSpPr>
        <p:spPr>
          <a:xfrm>
            <a:off x="457200" y="1600200"/>
            <a:ext cx="54864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Трахея -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гнучка</a:t>
            </a:r>
            <a:r>
              <a:rPr lang="ru-RU" dirty="0"/>
              <a:t> </a:t>
            </a:r>
            <a:r>
              <a:rPr lang="ru-RU" dirty="0" err="1"/>
              <a:t>дихальна</a:t>
            </a:r>
            <a:r>
              <a:rPr lang="ru-RU" dirty="0"/>
              <a:t> трубка.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/>
              <a:t>Гортань містить голосові зв’язки, також відомі як голосова коробка.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/>
              <a:t>Бронхи – це дві дихальні трубки, які відходять від трахеї і ведуть до легень.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/>
              <a:t>Бронхи – це великі дихальні трубки, які відходять від бронхів.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/>
              <a:t>Альвеоли – це мішечки в легенях, де відбувається газообмін.</a:t>
            </a:r>
          </a:p>
          <a:p>
            <a:r>
              <a:rPr lang="uk-UA" dirty="0"/>
              <a:t>Ваші ребра та діафрагма також допомагають вам дихати.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66877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Видільна система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2227272"/>
            <a:ext cx="2009775" cy="2009775"/>
          </a:xfrm>
        </p:spPr>
      </p:pic>
      <p:sp>
        <p:nvSpPr>
          <p:cNvPr id="5" name="TextBox 4"/>
          <p:cNvSpPr txBox="1"/>
          <p:nvPr/>
        </p:nvSpPr>
        <p:spPr>
          <a:xfrm>
            <a:off x="457200" y="1524000"/>
            <a:ext cx="60960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/>
              <a:t>Обмін речовин – це сукупність усіх хімічних процесів, що відбуваються в організмі.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/>
              <a:t>Виділення - це спосіб, у який організми позбавляються від метаболічних/шкідливих відходів.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/>
              <a:t>Наприклад, нирки видаляють відходи з крові.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/>
              <a:t>Печінка є найскладнішим органом в організмі, оскільки вона виконує багато важливих функцій, таких як утворення жовчі, травного соку.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/>
              <a:t>Шкіра - це орган виділення і найбільший орган людського тіла.</a:t>
            </a:r>
          </a:p>
          <a:p>
            <a:pPr marL="622300" indent="-285750">
              <a:buFont typeface="Courier New" panose="02070309020205020404" pitchFamily="49" charset="0"/>
              <a:buChar char="o"/>
            </a:pPr>
            <a:r>
              <a:rPr lang="uk-UA" dirty="0"/>
              <a:t>Епідерміс - це зовнішній шар шкіри.</a:t>
            </a:r>
          </a:p>
          <a:p>
            <a:pPr marL="622300" indent="-285750">
              <a:buFont typeface="Courier New" panose="02070309020205020404" pitchFamily="49" charset="0"/>
              <a:buChar char="o"/>
            </a:pPr>
            <a:r>
              <a:rPr lang="uk-UA" dirty="0"/>
              <a:t>Дерма - це внутрішній шар шкіри під епідермісом.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/>
              <a:t>Піт (піт) виділяється через потові залози.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01861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Нервова система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2046684"/>
            <a:ext cx="2381250" cy="2800350"/>
          </a:xfrm>
        </p:spPr>
      </p:pic>
      <p:sp>
        <p:nvSpPr>
          <p:cNvPr id="3" name="TextBox 2"/>
          <p:cNvSpPr txBox="1"/>
          <p:nvPr/>
        </p:nvSpPr>
        <p:spPr>
          <a:xfrm>
            <a:off x="304800" y="1600200"/>
            <a:ext cx="54864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/>
              <a:t>Нейрони – це нервові клітини, які є основною одиницею нервової системи.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/>
              <a:t>Рефлекс – це автоматична відповідь на подразник, у якій мозок безпосередньо не бере участі.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/>
              <a:t>Головний і спинний мозок є 2 ОСНОВНИМИ центрами центральної нервової системи людини.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/>
              <a:t>Головний мозок – це найбільша ділянка мозку.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/>
              <a:t>Мозочок контролює м'язову діяльність, працюючи з великим мозком.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/>
              <a:t>Мозкова речовина контролює дихання, роботу серця та рухи в травній системі.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/>
              <a:t>Спинний мозок – це пучок нервів, який посилає і приймає імпульси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448414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Ендокринна система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4369" y="1752600"/>
            <a:ext cx="2588918" cy="3048000"/>
          </a:xfrm>
        </p:spPr>
      </p:pic>
      <p:sp>
        <p:nvSpPr>
          <p:cNvPr id="5" name="TextBox 4"/>
          <p:cNvSpPr txBox="1"/>
          <p:nvPr/>
        </p:nvSpPr>
        <p:spPr>
          <a:xfrm>
            <a:off x="533400" y="1828800"/>
            <a:ext cx="4572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/>
              <a:t>Гормони — це хімічні месенджери, що переносяться кров’ю, які регулюють і балансують функції організму.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/>
              <a:t>Ендокринні залози виділяють гормони в кров.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/>
              <a:t>Гормони гіпофіза регулюють ріст скелету.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/>
              <a:t>Залози виробляють гормони в невеликих кількостях, оскільки вони необхідні, і здебільшого організм не запасає гормони.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5638473"/>
      </p:ext>
    </p:extLst>
  </p:cSld>
  <p:clrMapOvr>
    <a:masterClrMapping/>
  </p:clrMapOvr>
</p:sld>
</file>

<file path=ppt/theme/theme1.xml><?xml version="1.0" encoding="utf-8"?>
<a:theme xmlns:a="http://schemas.openxmlformats.org/drawingml/2006/main" name="Urban Pop">
  <a:themeElements>
    <a:clrScheme name="Urban Pop">
      <a:dk1>
        <a:srgbClr val="000000"/>
      </a:dk1>
      <a:lt1>
        <a:srgbClr val="FFFFFF"/>
      </a:lt1>
      <a:dk2>
        <a:srgbClr val="282828"/>
      </a:dk2>
      <a:lt2>
        <a:srgbClr val="D4D4D4"/>
      </a:lt2>
      <a:accent1>
        <a:srgbClr val="86CE24"/>
      </a:accent1>
      <a:accent2>
        <a:srgbClr val="00A2E6"/>
      </a:accent2>
      <a:accent3>
        <a:srgbClr val="FAC810"/>
      </a:accent3>
      <a:accent4>
        <a:srgbClr val="7D8F8C"/>
      </a:accent4>
      <a:accent5>
        <a:srgbClr val="D06B20"/>
      </a:accent5>
      <a:accent6>
        <a:srgbClr val="958B8B"/>
      </a:accent6>
      <a:hlink>
        <a:srgbClr val="FF9900"/>
      </a:hlink>
      <a:folHlink>
        <a:srgbClr val="969696"/>
      </a:folHlink>
    </a:clrScheme>
    <a:fontScheme name="Urban Pop">
      <a:maj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TC101859862[[fn=Urban Pop]]</Template>
  <TotalTime>88</TotalTime>
  <Words>673</Words>
  <Application>Microsoft Office PowerPoint</Application>
  <PresentationFormat>Экран (4:3)</PresentationFormat>
  <Paragraphs>64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Urban Pop</vt:lpstr>
      <vt:lpstr>Системи організму людини</vt:lpstr>
      <vt:lpstr>Скелет Людини</vt:lpstr>
      <vt:lpstr>М’язова система</vt:lpstr>
      <vt:lpstr>Травна система</vt:lpstr>
      <vt:lpstr>Серцево-судинна система</vt:lpstr>
      <vt:lpstr>Дихальна система</vt:lpstr>
      <vt:lpstr>Видільна система</vt:lpstr>
      <vt:lpstr>Нервова система</vt:lpstr>
      <vt:lpstr>Ендокринна система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Human Body Systems</dc:title>
  <dc:creator>BL EDITORS</dc:creator>
  <cp:lastModifiedBy>Elena Vernyhora</cp:lastModifiedBy>
  <cp:revision>20</cp:revision>
  <dcterms:created xsi:type="dcterms:W3CDTF">2006-08-16T00:00:00Z</dcterms:created>
  <dcterms:modified xsi:type="dcterms:W3CDTF">2022-08-29T12:32:00Z</dcterms:modified>
</cp:coreProperties>
</file>