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3BECAB1-28F3-2C0C-C070-AAECEFC22E3C}" v="5" dt="2022-08-29T12:32:00.47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1498" y="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astasyia Zhoha" userId="S::anastasyia.zhoha@formula.education::cbd6f0ce-1542-4caf-af89-13fc4245e68f" providerId="AD" clId="Web-{03BECAB1-28F3-2C0C-C070-AAECEFC22E3C}"/>
    <pc:docChg chg="delSld modSld">
      <pc:chgData name="Anastasyia Zhoha" userId="S::anastasyia.zhoha@formula.education::cbd6f0ce-1542-4caf-af89-13fc4245e68f" providerId="AD" clId="Web-{03BECAB1-28F3-2C0C-C070-AAECEFC22E3C}" dt="2022-08-29T12:32:00.473" v="2"/>
      <pc:docMkLst>
        <pc:docMk/>
      </pc:docMkLst>
      <pc:sldChg chg="modSp">
        <pc:chgData name="Anastasyia Zhoha" userId="S::anastasyia.zhoha@formula.education::cbd6f0ce-1542-4caf-af89-13fc4245e68f" providerId="AD" clId="Web-{03BECAB1-28F3-2C0C-C070-AAECEFC22E3C}" dt="2022-08-29T11:58:46.134" v="1" actId="20577"/>
        <pc:sldMkLst>
          <pc:docMk/>
          <pc:sldMk cId="1745926431" sldId="260"/>
        </pc:sldMkLst>
        <pc:spChg chg="mod">
          <ac:chgData name="Anastasyia Zhoha" userId="S::anastasyia.zhoha@formula.education::cbd6f0ce-1542-4caf-af89-13fc4245e68f" providerId="AD" clId="Web-{03BECAB1-28F3-2C0C-C070-AAECEFC22E3C}" dt="2022-08-29T11:58:46.134" v="1" actId="20577"/>
          <ac:spMkLst>
            <pc:docMk/>
            <pc:sldMk cId="1745926431" sldId="260"/>
            <ac:spMk id="3" creationId="{00000000-0000-0000-0000-000000000000}"/>
          </ac:spMkLst>
        </pc:spChg>
      </pc:sldChg>
      <pc:sldChg chg="del">
        <pc:chgData name="Anastasyia Zhoha" userId="S::anastasyia.zhoha@formula.education::cbd6f0ce-1542-4caf-af89-13fc4245e68f" providerId="AD" clId="Web-{03BECAB1-28F3-2C0C-C070-AAECEFC22E3C}" dt="2022-08-29T12:32:00.473" v="2"/>
        <pc:sldMkLst>
          <pc:docMk/>
          <pc:sldMk cId="1297567988" sldId="265"/>
        </pc:sldMkLst>
      </pc:sldChg>
    </pc:docChg>
  </pc:docChgLst>
  <pc:docChgLst>
    <pc:chgData name="Elena Vernyhora" userId="d1d2847f-71cf-4e58-a7ef-199a09ef5248" providerId="ADAL" clId="{2ED17A29-76A7-4178-B6DE-001082CB088D}"/>
    <pc:docChg chg="undo redo custSel modSld">
      <pc:chgData name="Elena Vernyhora" userId="d1d2847f-71cf-4e58-a7ef-199a09ef5248" providerId="ADAL" clId="{2ED17A29-76A7-4178-B6DE-001082CB088D}" dt="2022-08-29T09:15:15.882" v="456" actId="20577"/>
      <pc:docMkLst>
        <pc:docMk/>
      </pc:docMkLst>
      <pc:sldChg chg="modSp mod">
        <pc:chgData name="Elena Vernyhora" userId="d1d2847f-71cf-4e58-a7ef-199a09ef5248" providerId="ADAL" clId="{2ED17A29-76A7-4178-B6DE-001082CB088D}" dt="2022-08-29T08:34:41.979" v="12" actId="1076"/>
        <pc:sldMkLst>
          <pc:docMk/>
          <pc:sldMk cId="1344013876" sldId="256"/>
        </pc:sldMkLst>
        <pc:spChg chg="mod">
          <ac:chgData name="Elena Vernyhora" userId="d1d2847f-71cf-4e58-a7ef-199a09ef5248" providerId="ADAL" clId="{2ED17A29-76A7-4178-B6DE-001082CB088D}" dt="2022-08-29T08:34:41.979" v="12" actId="1076"/>
          <ac:spMkLst>
            <pc:docMk/>
            <pc:sldMk cId="1344013876" sldId="256"/>
            <ac:spMk id="2" creationId="{00000000-0000-0000-0000-000000000000}"/>
          </ac:spMkLst>
        </pc:spChg>
      </pc:sldChg>
      <pc:sldChg chg="modSp mod">
        <pc:chgData name="Elena Vernyhora" userId="d1d2847f-71cf-4e58-a7ef-199a09ef5248" providerId="ADAL" clId="{2ED17A29-76A7-4178-B6DE-001082CB088D}" dt="2022-08-29T08:36:43.209" v="37" actId="6549"/>
        <pc:sldMkLst>
          <pc:docMk/>
          <pc:sldMk cId="3846394266" sldId="257"/>
        </pc:sldMkLst>
        <pc:spChg chg="mod">
          <ac:chgData name="Elena Vernyhora" userId="d1d2847f-71cf-4e58-a7ef-199a09ef5248" providerId="ADAL" clId="{2ED17A29-76A7-4178-B6DE-001082CB088D}" dt="2022-08-29T08:34:50.349" v="25" actId="20577"/>
          <ac:spMkLst>
            <pc:docMk/>
            <pc:sldMk cId="3846394266" sldId="257"/>
            <ac:spMk id="2" creationId="{00000000-0000-0000-0000-000000000000}"/>
          </ac:spMkLst>
        </pc:spChg>
        <pc:spChg chg="mod">
          <ac:chgData name="Elena Vernyhora" userId="d1d2847f-71cf-4e58-a7ef-199a09ef5248" providerId="ADAL" clId="{2ED17A29-76A7-4178-B6DE-001082CB088D}" dt="2022-08-29T08:36:43.209" v="37" actId="6549"/>
          <ac:spMkLst>
            <pc:docMk/>
            <pc:sldMk cId="3846394266" sldId="257"/>
            <ac:spMk id="3" creationId="{00000000-0000-0000-0000-000000000000}"/>
          </ac:spMkLst>
        </pc:spChg>
      </pc:sldChg>
      <pc:sldChg chg="modSp mod">
        <pc:chgData name="Elena Vernyhora" userId="d1d2847f-71cf-4e58-a7ef-199a09ef5248" providerId="ADAL" clId="{2ED17A29-76A7-4178-B6DE-001082CB088D}" dt="2022-08-29T08:55:08.062" v="183" actId="20577"/>
        <pc:sldMkLst>
          <pc:docMk/>
          <pc:sldMk cId="1076918108" sldId="258"/>
        </pc:sldMkLst>
        <pc:spChg chg="mod">
          <ac:chgData name="Elena Vernyhora" userId="d1d2847f-71cf-4e58-a7ef-199a09ef5248" providerId="ADAL" clId="{2ED17A29-76A7-4178-B6DE-001082CB088D}" dt="2022-08-29T08:37:04.652" v="53" actId="20577"/>
          <ac:spMkLst>
            <pc:docMk/>
            <pc:sldMk cId="1076918108" sldId="258"/>
            <ac:spMk id="2" creationId="{00000000-0000-0000-0000-000000000000}"/>
          </ac:spMkLst>
        </pc:spChg>
        <pc:spChg chg="mod">
          <ac:chgData name="Elena Vernyhora" userId="d1d2847f-71cf-4e58-a7ef-199a09ef5248" providerId="ADAL" clId="{2ED17A29-76A7-4178-B6DE-001082CB088D}" dt="2022-08-29T08:55:08.062" v="183" actId="20577"/>
          <ac:spMkLst>
            <pc:docMk/>
            <pc:sldMk cId="1076918108" sldId="258"/>
            <ac:spMk id="3" creationId="{00000000-0000-0000-0000-000000000000}"/>
          </ac:spMkLst>
        </pc:spChg>
      </pc:sldChg>
      <pc:sldChg chg="modSp mod">
        <pc:chgData name="Elena Vernyhora" userId="d1d2847f-71cf-4e58-a7ef-199a09ef5248" providerId="ADAL" clId="{2ED17A29-76A7-4178-B6DE-001082CB088D}" dt="2022-08-29T08:52:27.714" v="159" actId="6549"/>
        <pc:sldMkLst>
          <pc:docMk/>
          <pc:sldMk cId="1714053111" sldId="259"/>
        </pc:sldMkLst>
        <pc:spChg chg="mod">
          <ac:chgData name="Elena Vernyhora" userId="d1d2847f-71cf-4e58-a7ef-199a09ef5248" providerId="ADAL" clId="{2ED17A29-76A7-4178-B6DE-001082CB088D}" dt="2022-08-29T08:40:30.810" v="86" actId="20577"/>
          <ac:spMkLst>
            <pc:docMk/>
            <pc:sldMk cId="1714053111" sldId="259"/>
            <ac:spMk id="2" creationId="{00000000-0000-0000-0000-000000000000}"/>
          </ac:spMkLst>
        </pc:spChg>
        <pc:spChg chg="mod">
          <ac:chgData name="Elena Vernyhora" userId="d1d2847f-71cf-4e58-a7ef-199a09ef5248" providerId="ADAL" clId="{2ED17A29-76A7-4178-B6DE-001082CB088D}" dt="2022-08-29T08:52:27.714" v="159" actId="6549"/>
          <ac:spMkLst>
            <pc:docMk/>
            <pc:sldMk cId="1714053111" sldId="259"/>
            <ac:spMk id="3" creationId="{00000000-0000-0000-0000-000000000000}"/>
          </ac:spMkLst>
        </pc:spChg>
      </pc:sldChg>
      <pc:sldChg chg="modSp mod">
        <pc:chgData name="Elena Vernyhora" userId="d1d2847f-71cf-4e58-a7ef-199a09ef5248" providerId="ADAL" clId="{2ED17A29-76A7-4178-B6DE-001082CB088D}" dt="2022-08-29T08:58:33.889" v="290" actId="6549"/>
        <pc:sldMkLst>
          <pc:docMk/>
          <pc:sldMk cId="1745926431" sldId="260"/>
        </pc:sldMkLst>
        <pc:spChg chg="mod">
          <ac:chgData name="Elena Vernyhora" userId="d1d2847f-71cf-4e58-a7ef-199a09ef5248" providerId="ADAL" clId="{2ED17A29-76A7-4178-B6DE-001082CB088D}" dt="2022-08-29T08:53:26.009" v="165"/>
          <ac:spMkLst>
            <pc:docMk/>
            <pc:sldMk cId="1745926431" sldId="260"/>
            <ac:spMk id="2" creationId="{00000000-0000-0000-0000-000000000000}"/>
          </ac:spMkLst>
        </pc:spChg>
        <pc:spChg chg="mod">
          <ac:chgData name="Elena Vernyhora" userId="d1d2847f-71cf-4e58-a7ef-199a09ef5248" providerId="ADAL" clId="{2ED17A29-76A7-4178-B6DE-001082CB088D}" dt="2022-08-29T08:58:33.889" v="290" actId="6549"/>
          <ac:spMkLst>
            <pc:docMk/>
            <pc:sldMk cId="1745926431" sldId="260"/>
            <ac:spMk id="3" creationId="{00000000-0000-0000-0000-000000000000}"/>
          </ac:spMkLst>
        </pc:spChg>
      </pc:sldChg>
      <pc:sldChg chg="modSp mod">
        <pc:chgData name="Elena Vernyhora" userId="d1d2847f-71cf-4e58-a7ef-199a09ef5248" providerId="ADAL" clId="{2ED17A29-76A7-4178-B6DE-001082CB088D}" dt="2022-08-29T09:00:47.668" v="323" actId="108"/>
        <pc:sldMkLst>
          <pc:docMk/>
          <pc:sldMk cId="1876687783" sldId="261"/>
        </pc:sldMkLst>
        <pc:spChg chg="mod">
          <ac:chgData name="Elena Vernyhora" userId="d1d2847f-71cf-4e58-a7ef-199a09ef5248" providerId="ADAL" clId="{2ED17A29-76A7-4178-B6DE-001082CB088D}" dt="2022-08-29T08:58:56.701" v="291"/>
          <ac:spMkLst>
            <pc:docMk/>
            <pc:sldMk cId="1876687783" sldId="261"/>
            <ac:spMk id="2" creationId="{00000000-0000-0000-0000-000000000000}"/>
          </ac:spMkLst>
        </pc:spChg>
        <pc:spChg chg="mod">
          <ac:chgData name="Elena Vernyhora" userId="d1d2847f-71cf-4e58-a7ef-199a09ef5248" providerId="ADAL" clId="{2ED17A29-76A7-4178-B6DE-001082CB088D}" dt="2022-08-29T09:00:47.668" v="323" actId="108"/>
          <ac:spMkLst>
            <pc:docMk/>
            <pc:sldMk cId="1876687783" sldId="261"/>
            <ac:spMk id="3" creationId="{00000000-0000-0000-0000-000000000000}"/>
          </ac:spMkLst>
        </pc:spChg>
      </pc:sldChg>
      <pc:sldChg chg="modSp mod">
        <pc:chgData name="Elena Vernyhora" userId="d1d2847f-71cf-4e58-a7ef-199a09ef5248" providerId="ADAL" clId="{2ED17A29-76A7-4178-B6DE-001082CB088D}" dt="2022-08-29T09:04:14.493" v="342" actId="20577"/>
        <pc:sldMkLst>
          <pc:docMk/>
          <pc:sldMk cId="3680186163" sldId="262"/>
        </pc:sldMkLst>
        <pc:spChg chg="mod">
          <ac:chgData name="Elena Vernyhora" userId="d1d2847f-71cf-4e58-a7ef-199a09ef5248" providerId="ADAL" clId="{2ED17A29-76A7-4178-B6DE-001082CB088D}" dt="2022-08-29T09:01:36.741" v="324"/>
          <ac:spMkLst>
            <pc:docMk/>
            <pc:sldMk cId="3680186163" sldId="262"/>
            <ac:spMk id="2" creationId="{00000000-0000-0000-0000-000000000000}"/>
          </ac:spMkLst>
        </pc:spChg>
        <pc:spChg chg="mod">
          <ac:chgData name="Elena Vernyhora" userId="d1d2847f-71cf-4e58-a7ef-199a09ef5248" providerId="ADAL" clId="{2ED17A29-76A7-4178-B6DE-001082CB088D}" dt="2022-08-29T09:04:14.493" v="342" actId="20577"/>
          <ac:spMkLst>
            <pc:docMk/>
            <pc:sldMk cId="3680186163" sldId="262"/>
            <ac:spMk id="5" creationId="{00000000-0000-0000-0000-000000000000}"/>
          </ac:spMkLst>
        </pc:spChg>
      </pc:sldChg>
      <pc:sldChg chg="modSp mod">
        <pc:chgData name="Elena Vernyhora" userId="d1d2847f-71cf-4e58-a7ef-199a09ef5248" providerId="ADAL" clId="{2ED17A29-76A7-4178-B6DE-001082CB088D}" dt="2022-08-29T09:12:34.654" v="381" actId="20577"/>
        <pc:sldMkLst>
          <pc:docMk/>
          <pc:sldMk cId="444841497" sldId="263"/>
        </pc:sldMkLst>
        <pc:spChg chg="mod">
          <ac:chgData name="Elena Vernyhora" userId="d1d2847f-71cf-4e58-a7ef-199a09ef5248" providerId="ADAL" clId="{2ED17A29-76A7-4178-B6DE-001082CB088D}" dt="2022-08-29T09:04:26.316" v="358" actId="20577"/>
          <ac:spMkLst>
            <pc:docMk/>
            <pc:sldMk cId="444841497" sldId="263"/>
            <ac:spMk id="2" creationId="{00000000-0000-0000-0000-000000000000}"/>
          </ac:spMkLst>
        </pc:spChg>
        <pc:spChg chg="mod">
          <ac:chgData name="Elena Vernyhora" userId="d1d2847f-71cf-4e58-a7ef-199a09ef5248" providerId="ADAL" clId="{2ED17A29-76A7-4178-B6DE-001082CB088D}" dt="2022-08-29T09:12:34.654" v="381" actId="20577"/>
          <ac:spMkLst>
            <pc:docMk/>
            <pc:sldMk cId="444841497" sldId="263"/>
            <ac:spMk id="3" creationId="{00000000-0000-0000-0000-000000000000}"/>
          </ac:spMkLst>
        </pc:spChg>
      </pc:sldChg>
      <pc:sldChg chg="modSp mod">
        <pc:chgData name="Elena Vernyhora" userId="d1d2847f-71cf-4e58-a7ef-199a09ef5248" providerId="ADAL" clId="{2ED17A29-76A7-4178-B6DE-001082CB088D}" dt="2022-08-29T09:13:30.776" v="410" actId="20577"/>
        <pc:sldMkLst>
          <pc:docMk/>
          <pc:sldMk cId="3975638473" sldId="264"/>
        </pc:sldMkLst>
        <pc:spChg chg="mod">
          <ac:chgData name="Elena Vernyhora" userId="d1d2847f-71cf-4e58-a7ef-199a09ef5248" providerId="ADAL" clId="{2ED17A29-76A7-4178-B6DE-001082CB088D}" dt="2022-08-29T09:13:00.221" v="403" actId="20577"/>
          <ac:spMkLst>
            <pc:docMk/>
            <pc:sldMk cId="3975638473" sldId="264"/>
            <ac:spMk id="2" creationId="{00000000-0000-0000-0000-000000000000}"/>
          </ac:spMkLst>
        </pc:spChg>
        <pc:spChg chg="mod">
          <ac:chgData name="Elena Vernyhora" userId="d1d2847f-71cf-4e58-a7ef-199a09ef5248" providerId="ADAL" clId="{2ED17A29-76A7-4178-B6DE-001082CB088D}" dt="2022-08-29T09:13:30.776" v="410" actId="20577"/>
          <ac:spMkLst>
            <pc:docMk/>
            <pc:sldMk cId="3975638473" sldId="264"/>
            <ac:spMk id="5" creationId="{00000000-0000-0000-0000-000000000000}"/>
          </ac:spMkLst>
        </pc:spChg>
      </pc:sldChg>
      <pc:sldChg chg="addSp delSp modSp mod">
        <pc:chgData name="Elena Vernyhora" userId="d1d2847f-71cf-4e58-a7ef-199a09ef5248" providerId="ADAL" clId="{2ED17A29-76A7-4178-B6DE-001082CB088D}" dt="2022-08-29T09:15:15.882" v="456" actId="20577"/>
        <pc:sldMkLst>
          <pc:docMk/>
          <pc:sldMk cId="1297567988" sldId="265"/>
        </pc:sldMkLst>
        <pc:spChg chg="mod">
          <ac:chgData name="Elena Vernyhora" userId="d1d2847f-71cf-4e58-a7ef-199a09ef5248" providerId="ADAL" clId="{2ED17A29-76A7-4178-B6DE-001082CB088D}" dt="2022-08-29T09:13:41.427" v="432" actId="20577"/>
          <ac:spMkLst>
            <pc:docMk/>
            <pc:sldMk cId="1297567988" sldId="265"/>
            <ac:spMk id="2" creationId="{00000000-0000-0000-0000-000000000000}"/>
          </ac:spMkLst>
        </pc:spChg>
        <pc:spChg chg="add del">
          <ac:chgData name="Elena Vernyhora" userId="d1d2847f-71cf-4e58-a7ef-199a09ef5248" providerId="ADAL" clId="{2ED17A29-76A7-4178-B6DE-001082CB088D}" dt="2022-08-29T09:14:10.304" v="435"/>
          <ac:spMkLst>
            <pc:docMk/>
            <pc:sldMk cId="1297567988" sldId="265"/>
            <ac:spMk id="3" creationId="{51C75019-5F1F-0A4D-ADD9-84F2AD40AFAE}"/>
          </ac:spMkLst>
        </pc:spChg>
        <pc:spChg chg="mod">
          <ac:chgData name="Elena Vernyhora" userId="d1d2847f-71cf-4e58-a7ef-199a09ef5248" providerId="ADAL" clId="{2ED17A29-76A7-4178-B6DE-001082CB088D}" dt="2022-08-29T09:15:15.882" v="456" actId="20577"/>
          <ac:spMkLst>
            <pc:docMk/>
            <pc:sldMk cId="1297567988" sldId="265"/>
            <ac:spMk id="5" creationId="{00000000-0000-0000-0000-000000000000}"/>
          </ac:spMkLst>
        </pc:spChg>
        <pc:spChg chg="add del">
          <ac:chgData name="Elena Vernyhora" userId="d1d2847f-71cf-4e58-a7ef-199a09ef5248" providerId="ADAL" clId="{2ED17A29-76A7-4178-B6DE-001082CB088D}" dt="2022-08-29T09:14:10.304" v="435"/>
          <ac:spMkLst>
            <pc:docMk/>
            <pc:sldMk cId="1297567988" sldId="265"/>
            <ac:spMk id="6" creationId="{3870BF65-5E9E-B3DF-7F97-6156FEB1AD31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14000">
                <a:schemeClr val="accent1">
                  <a:lumMod val="60000"/>
                  <a:lumOff val="40000"/>
                </a:schemeClr>
              </a:gs>
              <a:gs pos="83000">
                <a:schemeClr val="accent1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b="1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41000">
                <a:schemeClr val="accent1">
                  <a:alpha val="0"/>
                </a:schemeClr>
              </a:gs>
              <a:gs pos="5700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alpha val="0"/>
                </a:schemeClr>
              </a:gs>
            </a:gsLst>
            <a:lin ang="6000000" scaled="0"/>
          </a:gradFill>
          <a:ln>
            <a:noFill/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b="1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0" y="5545932"/>
            <a:ext cx="9146383" cy="1314449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33337 h 1214437"/>
              <a:gd name="connsiteX1" fmla="*/ 6305550 w 9134475"/>
              <a:gd name="connsiteY1" fmla="*/ 1100137 h 1214437"/>
              <a:gd name="connsiteX2" fmla="*/ 9044270 w 9134475"/>
              <a:gd name="connsiteY2" fmla="*/ 0 h 1214437"/>
              <a:gd name="connsiteX3" fmla="*/ 9134475 w 9134475"/>
              <a:gd name="connsiteY3" fmla="*/ 1214437 h 1214437"/>
              <a:gd name="connsiteX4" fmla="*/ 0 w 9134475"/>
              <a:gd name="connsiteY4" fmla="*/ 1214437 h 1214437"/>
              <a:gd name="connsiteX5" fmla="*/ 0 w 9134475"/>
              <a:gd name="connsiteY5" fmla="*/ 33337 h 1214437"/>
              <a:gd name="connsiteX0" fmla="*/ 0 w 9134475"/>
              <a:gd name="connsiteY0" fmla="*/ 130968 h 1312068"/>
              <a:gd name="connsiteX1" fmla="*/ 6305550 w 9134475"/>
              <a:gd name="connsiteY1" fmla="*/ 1197768 h 1312068"/>
              <a:gd name="connsiteX2" fmla="*/ 9113111 w 9134475"/>
              <a:gd name="connsiteY2" fmla="*/ 0 h 1312068"/>
              <a:gd name="connsiteX3" fmla="*/ 9134475 w 9134475"/>
              <a:gd name="connsiteY3" fmla="*/ 1312068 h 1312068"/>
              <a:gd name="connsiteX4" fmla="*/ 0 w 9134475"/>
              <a:gd name="connsiteY4" fmla="*/ 1312068 h 1312068"/>
              <a:gd name="connsiteX5" fmla="*/ 0 w 9134475"/>
              <a:gd name="connsiteY5" fmla="*/ 130968 h 1312068"/>
              <a:gd name="connsiteX0" fmla="*/ 0 w 9113111"/>
              <a:gd name="connsiteY0" fmla="*/ 130968 h 1312068"/>
              <a:gd name="connsiteX1" fmla="*/ 6305550 w 9113111"/>
              <a:gd name="connsiteY1" fmla="*/ 1197768 h 1312068"/>
              <a:gd name="connsiteX2" fmla="*/ 9113111 w 9113111"/>
              <a:gd name="connsiteY2" fmla="*/ 0 h 1312068"/>
              <a:gd name="connsiteX3" fmla="*/ 8958813 w 9113111"/>
              <a:gd name="connsiteY3" fmla="*/ 1009649 h 1312068"/>
              <a:gd name="connsiteX4" fmla="*/ 0 w 9113111"/>
              <a:gd name="connsiteY4" fmla="*/ 1312068 h 1312068"/>
              <a:gd name="connsiteX5" fmla="*/ 0 w 9113111"/>
              <a:gd name="connsiteY5" fmla="*/ 130968 h 1312068"/>
              <a:gd name="connsiteX0" fmla="*/ 0 w 9117860"/>
              <a:gd name="connsiteY0" fmla="*/ 130968 h 1314449"/>
              <a:gd name="connsiteX1" fmla="*/ 6305550 w 9117860"/>
              <a:gd name="connsiteY1" fmla="*/ 1197768 h 1314449"/>
              <a:gd name="connsiteX2" fmla="*/ 9113111 w 9117860"/>
              <a:gd name="connsiteY2" fmla="*/ 0 h 1314449"/>
              <a:gd name="connsiteX3" fmla="*/ 9117860 w 9117860"/>
              <a:gd name="connsiteY3" fmla="*/ 1314449 h 1314449"/>
              <a:gd name="connsiteX4" fmla="*/ 0 w 9117860"/>
              <a:gd name="connsiteY4" fmla="*/ 1312068 h 1314449"/>
              <a:gd name="connsiteX5" fmla="*/ 0 w 9117860"/>
              <a:gd name="connsiteY5" fmla="*/ 130968 h 13144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17860" h="1314449">
                <a:moveTo>
                  <a:pt x="0" y="130968"/>
                </a:moveTo>
                <a:lnTo>
                  <a:pt x="6305550" y="1197768"/>
                </a:lnTo>
                <a:lnTo>
                  <a:pt x="9113111" y="0"/>
                </a:lnTo>
                <a:lnTo>
                  <a:pt x="9117860" y="1314449"/>
                </a:lnTo>
                <a:lnTo>
                  <a:pt x="0" y="1312068"/>
                </a:lnTo>
                <a:lnTo>
                  <a:pt x="0" y="130968"/>
                </a:lnTo>
                <a:close/>
              </a:path>
            </a:pathLst>
          </a:custGeom>
          <a:gradFill>
            <a:gsLst>
              <a:gs pos="0">
                <a:schemeClr val="accent3">
                  <a:lumMod val="40000"/>
                  <a:lumOff val="60000"/>
                </a:schemeClr>
              </a:gs>
              <a:gs pos="50000">
                <a:schemeClr val="accent3"/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0000"/>
              </a:lnSpc>
            </a:pPr>
            <a:endParaRPr lang="en-US" b="1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0" y="1676400"/>
            <a:ext cx="3886200" cy="1524000"/>
          </a:xfrm>
        </p:spPr>
        <p:txBody>
          <a:bodyPr anchor="b" anchorCtr="0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0" y="3203574"/>
            <a:ext cx="3886200" cy="1825625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5262465"/>
            <a:ext cx="9144000" cy="74645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130" y="5502670"/>
            <a:ext cx="9144066" cy="1271150"/>
          </a:xfrm>
          <a:custGeom>
            <a:avLst/>
            <a:gdLst>
              <a:gd name="connsiteX0" fmla="*/ 9331 w 9144000"/>
              <a:gd name="connsiteY0" fmla="*/ 111968 h 1278294"/>
              <a:gd name="connsiteX1" fmla="*/ 6288833 w 9144000"/>
              <a:gd name="connsiteY1" fmla="*/ 1194319 h 1278294"/>
              <a:gd name="connsiteX2" fmla="*/ 9144000 w 9144000"/>
              <a:gd name="connsiteY2" fmla="*/ 0 h 1278294"/>
              <a:gd name="connsiteX3" fmla="*/ 9144000 w 9144000"/>
              <a:gd name="connsiteY3" fmla="*/ 83976 h 1278294"/>
              <a:gd name="connsiteX4" fmla="*/ 6279502 w 9144000"/>
              <a:gd name="connsiteY4" fmla="*/ 1278294 h 1278294"/>
              <a:gd name="connsiteX5" fmla="*/ 0 w 9144000"/>
              <a:gd name="connsiteY5" fmla="*/ 195943 h 1278294"/>
              <a:gd name="connsiteX6" fmla="*/ 9331 w 9144000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71644 w 9134669"/>
              <a:gd name="connsiteY5" fmla="*/ 388824 h 1278294"/>
              <a:gd name="connsiteX6" fmla="*/ 0 w 9134669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94 w 9134669"/>
              <a:gd name="connsiteY5" fmla="*/ 195943 h 1278294"/>
              <a:gd name="connsiteX6" fmla="*/ 0 w 9134669"/>
              <a:gd name="connsiteY6" fmla="*/ 111968 h 1278294"/>
              <a:gd name="connsiteX0" fmla="*/ 49877 w 9134540"/>
              <a:gd name="connsiteY0" fmla="*/ 42912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49877 w 9134540"/>
              <a:gd name="connsiteY6" fmla="*/ 42912 h 1278294"/>
              <a:gd name="connsiteX0" fmla="*/ 2252 w 9134540"/>
              <a:gd name="connsiteY0" fmla="*/ 116731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279373 w 9134540"/>
              <a:gd name="connsiteY1" fmla="*/ 1234801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307948 w 9134540"/>
              <a:gd name="connsiteY1" fmla="*/ 1189558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28287"/>
              <a:gd name="connsiteX1" fmla="*/ 6307948 w 9134540"/>
              <a:gd name="connsiteY1" fmla="*/ 1189558 h 1228287"/>
              <a:gd name="connsiteX2" fmla="*/ 9134540 w 9134540"/>
              <a:gd name="connsiteY2" fmla="*/ 0 h 1228287"/>
              <a:gd name="connsiteX3" fmla="*/ 9134540 w 9134540"/>
              <a:gd name="connsiteY3" fmla="*/ 83976 h 1228287"/>
              <a:gd name="connsiteX4" fmla="*/ 6270042 w 9134540"/>
              <a:gd name="connsiteY4" fmla="*/ 1228287 h 1228287"/>
              <a:gd name="connsiteX5" fmla="*/ 65 w 9134540"/>
              <a:gd name="connsiteY5" fmla="*/ 195943 h 1228287"/>
              <a:gd name="connsiteX6" fmla="*/ 2252 w 9134540"/>
              <a:gd name="connsiteY6" fmla="*/ 116731 h 1228287"/>
              <a:gd name="connsiteX0" fmla="*/ 2252 w 9134540"/>
              <a:gd name="connsiteY0" fmla="*/ 116731 h 1266387"/>
              <a:gd name="connsiteX1" fmla="*/ 6307948 w 9134540"/>
              <a:gd name="connsiteY1" fmla="*/ 1189558 h 1266387"/>
              <a:gd name="connsiteX2" fmla="*/ 9134540 w 9134540"/>
              <a:gd name="connsiteY2" fmla="*/ 0 h 1266387"/>
              <a:gd name="connsiteX3" fmla="*/ 9134540 w 9134540"/>
              <a:gd name="connsiteY3" fmla="*/ 83976 h 1266387"/>
              <a:gd name="connsiteX4" fmla="*/ 6315286 w 9134540"/>
              <a:gd name="connsiteY4" fmla="*/ 1266387 h 1266387"/>
              <a:gd name="connsiteX5" fmla="*/ 65 w 9134540"/>
              <a:gd name="connsiteY5" fmla="*/ 195943 h 1266387"/>
              <a:gd name="connsiteX6" fmla="*/ 2252 w 9134540"/>
              <a:gd name="connsiteY6" fmla="*/ 116731 h 1266387"/>
              <a:gd name="connsiteX0" fmla="*/ 2252 w 9134540"/>
              <a:gd name="connsiteY0" fmla="*/ 152450 h 1302106"/>
              <a:gd name="connsiteX1" fmla="*/ 6307948 w 9134540"/>
              <a:gd name="connsiteY1" fmla="*/ 1225277 h 1302106"/>
              <a:gd name="connsiteX2" fmla="*/ 8932134 w 9134540"/>
              <a:gd name="connsiteY2" fmla="*/ 0 h 1302106"/>
              <a:gd name="connsiteX3" fmla="*/ 9134540 w 9134540"/>
              <a:gd name="connsiteY3" fmla="*/ 119695 h 1302106"/>
              <a:gd name="connsiteX4" fmla="*/ 6315286 w 9134540"/>
              <a:gd name="connsiteY4" fmla="*/ 1302106 h 1302106"/>
              <a:gd name="connsiteX5" fmla="*/ 65 w 9134540"/>
              <a:gd name="connsiteY5" fmla="*/ 231662 h 1302106"/>
              <a:gd name="connsiteX6" fmla="*/ 2252 w 9134540"/>
              <a:gd name="connsiteY6" fmla="*/ 152450 h 1302106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34540 w 9144066"/>
              <a:gd name="connsiteY3" fmla="*/ 88739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051196 w 9144066"/>
              <a:gd name="connsiteY3" fmla="*/ 236376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41683 w 9144066"/>
              <a:gd name="connsiteY3" fmla="*/ 79214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44066" h="1271150">
                <a:moveTo>
                  <a:pt x="2252" y="121494"/>
                </a:moveTo>
                <a:lnTo>
                  <a:pt x="6307948" y="1194321"/>
                </a:lnTo>
                <a:lnTo>
                  <a:pt x="9144066" y="0"/>
                </a:lnTo>
                <a:cubicBezTo>
                  <a:pt x="9143272" y="26405"/>
                  <a:pt x="9142477" y="52809"/>
                  <a:pt x="9141683" y="79214"/>
                </a:cubicBezTo>
                <a:lnTo>
                  <a:pt x="6315286" y="1271150"/>
                </a:lnTo>
                <a:lnTo>
                  <a:pt x="65" y="200706"/>
                </a:lnTo>
                <a:cubicBezTo>
                  <a:pt x="0" y="172714"/>
                  <a:pt x="2317" y="149486"/>
                  <a:pt x="2252" y="12149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1"/>
            <a:ext cx="7772400" cy="3733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Freeform 8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0" y="5545932"/>
            <a:ext cx="9146383" cy="1314449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33337 h 1214437"/>
              <a:gd name="connsiteX1" fmla="*/ 6305550 w 9134475"/>
              <a:gd name="connsiteY1" fmla="*/ 1100137 h 1214437"/>
              <a:gd name="connsiteX2" fmla="*/ 9044270 w 9134475"/>
              <a:gd name="connsiteY2" fmla="*/ 0 h 1214437"/>
              <a:gd name="connsiteX3" fmla="*/ 9134475 w 9134475"/>
              <a:gd name="connsiteY3" fmla="*/ 1214437 h 1214437"/>
              <a:gd name="connsiteX4" fmla="*/ 0 w 9134475"/>
              <a:gd name="connsiteY4" fmla="*/ 1214437 h 1214437"/>
              <a:gd name="connsiteX5" fmla="*/ 0 w 9134475"/>
              <a:gd name="connsiteY5" fmla="*/ 33337 h 1214437"/>
              <a:gd name="connsiteX0" fmla="*/ 0 w 9134475"/>
              <a:gd name="connsiteY0" fmla="*/ 130968 h 1312068"/>
              <a:gd name="connsiteX1" fmla="*/ 6305550 w 9134475"/>
              <a:gd name="connsiteY1" fmla="*/ 1197768 h 1312068"/>
              <a:gd name="connsiteX2" fmla="*/ 9113111 w 9134475"/>
              <a:gd name="connsiteY2" fmla="*/ 0 h 1312068"/>
              <a:gd name="connsiteX3" fmla="*/ 9134475 w 9134475"/>
              <a:gd name="connsiteY3" fmla="*/ 1312068 h 1312068"/>
              <a:gd name="connsiteX4" fmla="*/ 0 w 9134475"/>
              <a:gd name="connsiteY4" fmla="*/ 1312068 h 1312068"/>
              <a:gd name="connsiteX5" fmla="*/ 0 w 9134475"/>
              <a:gd name="connsiteY5" fmla="*/ 130968 h 1312068"/>
              <a:gd name="connsiteX0" fmla="*/ 0 w 9113111"/>
              <a:gd name="connsiteY0" fmla="*/ 130968 h 1312068"/>
              <a:gd name="connsiteX1" fmla="*/ 6305550 w 9113111"/>
              <a:gd name="connsiteY1" fmla="*/ 1197768 h 1312068"/>
              <a:gd name="connsiteX2" fmla="*/ 9113111 w 9113111"/>
              <a:gd name="connsiteY2" fmla="*/ 0 h 1312068"/>
              <a:gd name="connsiteX3" fmla="*/ 8958813 w 9113111"/>
              <a:gd name="connsiteY3" fmla="*/ 1009649 h 1312068"/>
              <a:gd name="connsiteX4" fmla="*/ 0 w 9113111"/>
              <a:gd name="connsiteY4" fmla="*/ 1312068 h 1312068"/>
              <a:gd name="connsiteX5" fmla="*/ 0 w 9113111"/>
              <a:gd name="connsiteY5" fmla="*/ 130968 h 1312068"/>
              <a:gd name="connsiteX0" fmla="*/ 0 w 9117860"/>
              <a:gd name="connsiteY0" fmla="*/ 130968 h 1314449"/>
              <a:gd name="connsiteX1" fmla="*/ 6305550 w 9117860"/>
              <a:gd name="connsiteY1" fmla="*/ 1197768 h 1314449"/>
              <a:gd name="connsiteX2" fmla="*/ 9113111 w 9117860"/>
              <a:gd name="connsiteY2" fmla="*/ 0 h 1314449"/>
              <a:gd name="connsiteX3" fmla="*/ 9117860 w 9117860"/>
              <a:gd name="connsiteY3" fmla="*/ 1314449 h 1314449"/>
              <a:gd name="connsiteX4" fmla="*/ 0 w 9117860"/>
              <a:gd name="connsiteY4" fmla="*/ 1312068 h 1314449"/>
              <a:gd name="connsiteX5" fmla="*/ 0 w 9117860"/>
              <a:gd name="connsiteY5" fmla="*/ 130968 h 13144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17860" h="1314449">
                <a:moveTo>
                  <a:pt x="0" y="130968"/>
                </a:moveTo>
                <a:lnTo>
                  <a:pt x="6305550" y="1197768"/>
                </a:lnTo>
                <a:lnTo>
                  <a:pt x="9113111" y="0"/>
                </a:lnTo>
                <a:lnTo>
                  <a:pt x="9117860" y="1314449"/>
                </a:lnTo>
                <a:lnTo>
                  <a:pt x="0" y="1312068"/>
                </a:lnTo>
                <a:lnTo>
                  <a:pt x="0" y="130968"/>
                </a:lnTo>
                <a:close/>
              </a:path>
            </a:pathLst>
          </a:custGeom>
          <a:gradFill>
            <a:gsLst>
              <a:gs pos="0">
                <a:schemeClr val="accent1">
                  <a:lumMod val="40000"/>
                  <a:lumOff val="60000"/>
                </a:schemeClr>
              </a:gs>
              <a:gs pos="50000">
                <a:schemeClr val="accent1"/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14000">
                <a:srgbClr val="333333"/>
              </a:gs>
              <a:gs pos="83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41000">
                <a:srgbClr val="000000">
                  <a:alpha val="0"/>
                </a:srgbClr>
              </a:gs>
              <a:gs pos="57000">
                <a:srgbClr val="4D4D4D"/>
              </a:gs>
              <a:gs pos="100000">
                <a:srgbClr val="000000">
                  <a:alpha val="0"/>
                </a:srgbClr>
              </a:gs>
            </a:gsLst>
            <a:lin ang="6000000" scaled="0"/>
          </a:gradFill>
          <a:ln>
            <a:noFill/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633787"/>
            <a:ext cx="7772400" cy="1362075"/>
          </a:xfrm>
        </p:spPr>
        <p:txBody>
          <a:bodyPr anchor="t"/>
          <a:lstStyle>
            <a:lvl1pPr algn="l">
              <a:defRPr sz="4000" b="0" i="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33600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Rectangle 9"/>
          <p:cNvSpPr/>
          <p:nvPr/>
        </p:nvSpPr>
        <p:spPr>
          <a:xfrm>
            <a:off x="0" y="5262465"/>
            <a:ext cx="9144000" cy="74645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130" y="5502670"/>
            <a:ext cx="9144066" cy="1271150"/>
          </a:xfrm>
          <a:custGeom>
            <a:avLst/>
            <a:gdLst>
              <a:gd name="connsiteX0" fmla="*/ 9331 w 9144000"/>
              <a:gd name="connsiteY0" fmla="*/ 111968 h 1278294"/>
              <a:gd name="connsiteX1" fmla="*/ 6288833 w 9144000"/>
              <a:gd name="connsiteY1" fmla="*/ 1194319 h 1278294"/>
              <a:gd name="connsiteX2" fmla="*/ 9144000 w 9144000"/>
              <a:gd name="connsiteY2" fmla="*/ 0 h 1278294"/>
              <a:gd name="connsiteX3" fmla="*/ 9144000 w 9144000"/>
              <a:gd name="connsiteY3" fmla="*/ 83976 h 1278294"/>
              <a:gd name="connsiteX4" fmla="*/ 6279502 w 9144000"/>
              <a:gd name="connsiteY4" fmla="*/ 1278294 h 1278294"/>
              <a:gd name="connsiteX5" fmla="*/ 0 w 9144000"/>
              <a:gd name="connsiteY5" fmla="*/ 195943 h 1278294"/>
              <a:gd name="connsiteX6" fmla="*/ 9331 w 9144000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71644 w 9134669"/>
              <a:gd name="connsiteY5" fmla="*/ 388824 h 1278294"/>
              <a:gd name="connsiteX6" fmla="*/ 0 w 9134669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94 w 9134669"/>
              <a:gd name="connsiteY5" fmla="*/ 195943 h 1278294"/>
              <a:gd name="connsiteX6" fmla="*/ 0 w 9134669"/>
              <a:gd name="connsiteY6" fmla="*/ 111968 h 1278294"/>
              <a:gd name="connsiteX0" fmla="*/ 49877 w 9134540"/>
              <a:gd name="connsiteY0" fmla="*/ 42912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49877 w 9134540"/>
              <a:gd name="connsiteY6" fmla="*/ 42912 h 1278294"/>
              <a:gd name="connsiteX0" fmla="*/ 2252 w 9134540"/>
              <a:gd name="connsiteY0" fmla="*/ 116731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279373 w 9134540"/>
              <a:gd name="connsiteY1" fmla="*/ 1234801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307948 w 9134540"/>
              <a:gd name="connsiteY1" fmla="*/ 1189558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28287"/>
              <a:gd name="connsiteX1" fmla="*/ 6307948 w 9134540"/>
              <a:gd name="connsiteY1" fmla="*/ 1189558 h 1228287"/>
              <a:gd name="connsiteX2" fmla="*/ 9134540 w 9134540"/>
              <a:gd name="connsiteY2" fmla="*/ 0 h 1228287"/>
              <a:gd name="connsiteX3" fmla="*/ 9134540 w 9134540"/>
              <a:gd name="connsiteY3" fmla="*/ 83976 h 1228287"/>
              <a:gd name="connsiteX4" fmla="*/ 6270042 w 9134540"/>
              <a:gd name="connsiteY4" fmla="*/ 1228287 h 1228287"/>
              <a:gd name="connsiteX5" fmla="*/ 65 w 9134540"/>
              <a:gd name="connsiteY5" fmla="*/ 195943 h 1228287"/>
              <a:gd name="connsiteX6" fmla="*/ 2252 w 9134540"/>
              <a:gd name="connsiteY6" fmla="*/ 116731 h 1228287"/>
              <a:gd name="connsiteX0" fmla="*/ 2252 w 9134540"/>
              <a:gd name="connsiteY0" fmla="*/ 116731 h 1266387"/>
              <a:gd name="connsiteX1" fmla="*/ 6307948 w 9134540"/>
              <a:gd name="connsiteY1" fmla="*/ 1189558 h 1266387"/>
              <a:gd name="connsiteX2" fmla="*/ 9134540 w 9134540"/>
              <a:gd name="connsiteY2" fmla="*/ 0 h 1266387"/>
              <a:gd name="connsiteX3" fmla="*/ 9134540 w 9134540"/>
              <a:gd name="connsiteY3" fmla="*/ 83976 h 1266387"/>
              <a:gd name="connsiteX4" fmla="*/ 6315286 w 9134540"/>
              <a:gd name="connsiteY4" fmla="*/ 1266387 h 1266387"/>
              <a:gd name="connsiteX5" fmla="*/ 65 w 9134540"/>
              <a:gd name="connsiteY5" fmla="*/ 195943 h 1266387"/>
              <a:gd name="connsiteX6" fmla="*/ 2252 w 9134540"/>
              <a:gd name="connsiteY6" fmla="*/ 116731 h 1266387"/>
              <a:gd name="connsiteX0" fmla="*/ 2252 w 9134540"/>
              <a:gd name="connsiteY0" fmla="*/ 152450 h 1302106"/>
              <a:gd name="connsiteX1" fmla="*/ 6307948 w 9134540"/>
              <a:gd name="connsiteY1" fmla="*/ 1225277 h 1302106"/>
              <a:gd name="connsiteX2" fmla="*/ 8932134 w 9134540"/>
              <a:gd name="connsiteY2" fmla="*/ 0 h 1302106"/>
              <a:gd name="connsiteX3" fmla="*/ 9134540 w 9134540"/>
              <a:gd name="connsiteY3" fmla="*/ 119695 h 1302106"/>
              <a:gd name="connsiteX4" fmla="*/ 6315286 w 9134540"/>
              <a:gd name="connsiteY4" fmla="*/ 1302106 h 1302106"/>
              <a:gd name="connsiteX5" fmla="*/ 65 w 9134540"/>
              <a:gd name="connsiteY5" fmla="*/ 231662 h 1302106"/>
              <a:gd name="connsiteX6" fmla="*/ 2252 w 9134540"/>
              <a:gd name="connsiteY6" fmla="*/ 152450 h 1302106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34540 w 9144066"/>
              <a:gd name="connsiteY3" fmla="*/ 88739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051196 w 9144066"/>
              <a:gd name="connsiteY3" fmla="*/ 236376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41683 w 9144066"/>
              <a:gd name="connsiteY3" fmla="*/ 79214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44066" h="1271150">
                <a:moveTo>
                  <a:pt x="2252" y="121494"/>
                </a:moveTo>
                <a:lnTo>
                  <a:pt x="6307948" y="1194321"/>
                </a:lnTo>
                <a:lnTo>
                  <a:pt x="9144066" y="0"/>
                </a:lnTo>
                <a:cubicBezTo>
                  <a:pt x="9143272" y="26405"/>
                  <a:pt x="9142477" y="52809"/>
                  <a:pt x="9141683" y="79214"/>
                </a:cubicBezTo>
                <a:lnTo>
                  <a:pt x="6315286" y="1271150"/>
                </a:lnTo>
                <a:lnTo>
                  <a:pt x="65" y="200706"/>
                </a:lnTo>
                <a:cubicBezTo>
                  <a:pt x="0" y="172714"/>
                  <a:pt x="2317" y="149486"/>
                  <a:pt x="2252" y="12149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0" name="Freeform 9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685800" y="1536192"/>
            <a:ext cx="3657600" cy="387705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4"/>
          </p:nvPr>
        </p:nvSpPr>
        <p:spPr>
          <a:xfrm>
            <a:off x="4800600" y="1536192"/>
            <a:ext cx="3657600" cy="387705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9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1"/>
              </a:gs>
              <a:gs pos="40000">
                <a:schemeClr val="accent1">
                  <a:lumMod val="40000"/>
                  <a:lumOff val="60000"/>
                </a:schemeClr>
              </a:gs>
              <a:gs pos="4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/>
              </a:gs>
              <a:gs pos="52000">
                <a:schemeClr val="accent3">
                  <a:lumMod val="40000"/>
                  <a:lumOff val="60000"/>
                </a:schemeClr>
              </a:gs>
              <a:gs pos="66000">
                <a:schemeClr val="accent3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535113"/>
            <a:ext cx="3657600" cy="639762"/>
          </a:xfrm>
        </p:spPr>
        <p:txBody>
          <a:bodyPr anchor="b">
            <a:normAutofit/>
          </a:bodyPr>
          <a:lstStyle>
            <a:lvl1pPr marL="0" indent="0">
              <a:buNone/>
              <a:defRPr sz="2000" b="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535113"/>
            <a:ext cx="3657600" cy="639762"/>
          </a:xfrm>
        </p:spPr>
        <p:txBody>
          <a:bodyPr anchor="b">
            <a:normAutofit/>
          </a:bodyPr>
          <a:lstStyle>
            <a:lvl1pPr marL="0" indent="0">
              <a:buNone/>
              <a:defRPr sz="20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Freeform 11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2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8/29/2022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3"/>
          </p:nvPr>
        </p:nvSpPr>
        <p:spPr>
          <a:xfrm>
            <a:off x="685800" y="2209800"/>
            <a:ext cx="3657600" cy="3200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7" name="Content Placeholder 16"/>
          <p:cNvSpPr>
            <a:spLocks noGrp="1"/>
          </p:cNvSpPr>
          <p:nvPr>
            <p:ph sz="quarter" idx="14"/>
          </p:nvPr>
        </p:nvSpPr>
        <p:spPr>
          <a:xfrm>
            <a:off x="4800600" y="2209800"/>
            <a:ext cx="3657600" cy="3200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5"/>
          <p:cNvSpPr/>
          <p:nvPr/>
        </p:nvSpPr>
        <p:spPr>
          <a:xfrm>
            <a:off x="1" y="5010151"/>
            <a:ext cx="7439025" cy="157162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415827" h="1571625">
                <a:moveTo>
                  <a:pt x="0" y="0"/>
                </a:moveTo>
                <a:lnTo>
                  <a:pt x="7415827" y="866775"/>
                </a:lnTo>
                <a:lnTo>
                  <a:pt x="0" y="157162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24000">
                <a:srgbClr val="333333"/>
              </a:gs>
              <a:gs pos="90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0" y="5731667"/>
            <a:ext cx="9147178" cy="1126333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0 w 9144000"/>
              <a:gd name="connsiteY3" fmla="*/ 1065657 h 1075182"/>
              <a:gd name="connsiteX4" fmla="*/ 20 w 9144000"/>
              <a:gd name="connsiteY4" fmla="*/ 818007 h 1075182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854092 w 9124990"/>
              <a:gd name="connsiteY2" fmla="*/ 585026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9122615 w 9124990"/>
              <a:gd name="connsiteY2" fmla="*/ 1063889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766171 w 9124990"/>
              <a:gd name="connsiteY2" fmla="*/ 508228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8161"/>
              <a:gd name="connsiteY0" fmla="*/ 818007 h 1068407"/>
              <a:gd name="connsiteX1" fmla="*/ 9124990 w 9128161"/>
              <a:gd name="connsiteY1" fmla="*/ 0 h 1068407"/>
              <a:gd name="connsiteX2" fmla="*/ 9127369 w 9128161"/>
              <a:gd name="connsiteY2" fmla="*/ 1068407 h 1068407"/>
              <a:gd name="connsiteX3" fmla="*/ 0 w 9128161"/>
              <a:gd name="connsiteY3" fmla="*/ 1065657 h 1068407"/>
              <a:gd name="connsiteX4" fmla="*/ 20 w 9128161"/>
              <a:gd name="connsiteY4" fmla="*/ 818007 h 10684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28161" h="1068407">
                <a:moveTo>
                  <a:pt x="20" y="818007"/>
                </a:moveTo>
                <a:lnTo>
                  <a:pt x="9124990" y="0"/>
                </a:lnTo>
                <a:cubicBezTo>
                  <a:pt x="9124198" y="354630"/>
                  <a:pt x="9128161" y="713777"/>
                  <a:pt x="9127369" y="1068407"/>
                </a:cubicBezTo>
                <a:lnTo>
                  <a:pt x="0" y="1065657"/>
                </a:lnTo>
                <a:cubicBezTo>
                  <a:pt x="7" y="983107"/>
                  <a:pt x="13" y="900557"/>
                  <a:pt x="20" y="818007"/>
                </a:cubicBezTo>
                <a:close/>
              </a:path>
            </a:pathLst>
          </a:custGeom>
          <a:gradFill>
            <a:gsLst>
              <a:gs pos="39000">
                <a:schemeClr val="accent1"/>
              </a:gs>
              <a:gs pos="50000">
                <a:schemeClr val="accent1">
                  <a:lumMod val="40000"/>
                  <a:lumOff val="60000"/>
                </a:schemeClr>
              </a:gs>
              <a:gs pos="5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Freeform 7"/>
          <p:cNvSpPr/>
          <p:nvPr/>
        </p:nvSpPr>
        <p:spPr>
          <a:xfrm>
            <a:off x="0" y="4973410"/>
            <a:ext cx="7674867" cy="928299"/>
          </a:xfrm>
          <a:custGeom>
            <a:avLst/>
            <a:gdLst>
              <a:gd name="connsiteX0" fmla="*/ 0 w 7548466"/>
              <a:gd name="connsiteY0" fmla="*/ 0 h 933061"/>
              <a:gd name="connsiteX1" fmla="*/ 9331 w 7548466"/>
              <a:gd name="connsiteY1" fmla="*/ 65314 h 933061"/>
              <a:gd name="connsiteX2" fmla="*/ 7221894 w 7548466"/>
              <a:gd name="connsiteY2" fmla="*/ 933061 h 933061"/>
              <a:gd name="connsiteX3" fmla="*/ 7548466 w 7548466"/>
              <a:gd name="connsiteY3" fmla="*/ 914400 h 933061"/>
              <a:gd name="connsiteX4" fmla="*/ 0 w 7548466"/>
              <a:gd name="connsiteY4" fmla="*/ 0 h 933061"/>
              <a:gd name="connsiteX0" fmla="*/ 131163 w 7539135"/>
              <a:gd name="connsiteY0" fmla="*/ 0 h 1042598"/>
              <a:gd name="connsiteX1" fmla="*/ 0 w 7539135"/>
              <a:gd name="connsiteY1" fmla="*/ 174851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0 w 7407972"/>
              <a:gd name="connsiteY0" fmla="*/ 0 h 1042598"/>
              <a:gd name="connsiteX1" fmla="*/ 85531 w 7407972"/>
              <a:gd name="connsiteY1" fmla="*/ 134370 h 1042598"/>
              <a:gd name="connsiteX2" fmla="*/ 7081400 w 7407972"/>
              <a:gd name="connsiteY2" fmla="*/ 1042598 h 1042598"/>
              <a:gd name="connsiteX3" fmla="*/ 7407972 w 7407972"/>
              <a:gd name="connsiteY3" fmla="*/ 1023937 h 1042598"/>
              <a:gd name="connsiteX4" fmla="*/ 0 w 7407972"/>
              <a:gd name="connsiteY4" fmla="*/ 0 h 1042598"/>
              <a:gd name="connsiteX0" fmla="*/ 131163 w 7539135"/>
              <a:gd name="connsiteY0" fmla="*/ 0 h 1042598"/>
              <a:gd name="connsiteX1" fmla="*/ 0 w 7539135"/>
              <a:gd name="connsiteY1" fmla="*/ 193902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59725 w 7539135"/>
              <a:gd name="connsiteY0" fmla="*/ 0 h 892580"/>
              <a:gd name="connsiteX1" fmla="*/ 0 w 7539135"/>
              <a:gd name="connsiteY1" fmla="*/ 43884 h 892580"/>
              <a:gd name="connsiteX2" fmla="*/ 7212563 w 7539135"/>
              <a:gd name="connsiteY2" fmla="*/ 892580 h 892580"/>
              <a:gd name="connsiteX3" fmla="*/ 7539135 w 7539135"/>
              <a:gd name="connsiteY3" fmla="*/ 873919 h 892580"/>
              <a:gd name="connsiteX4" fmla="*/ 59725 w 7539135"/>
              <a:gd name="connsiteY4" fmla="*/ 0 h 892580"/>
              <a:gd name="connsiteX0" fmla="*/ 194 w 7539135"/>
              <a:gd name="connsiteY0" fmla="*/ 0 h 923536"/>
              <a:gd name="connsiteX1" fmla="*/ 0 w 7539135"/>
              <a:gd name="connsiteY1" fmla="*/ 74840 h 923536"/>
              <a:gd name="connsiteX2" fmla="*/ 7212563 w 7539135"/>
              <a:gd name="connsiteY2" fmla="*/ 923536 h 923536"/>
              <a:gd name="connsiteX3" fmla="*/ 7539135 w 7539135"/>
              <a:gd name="connsiteY3" fmla="*/ 904875 h 923536"/>
              <a:gd name="connsiteX4" fmla="*/ 194 w 7539135"/>
              <a:gd name="connsiteY4" fmla="*/ 0 h 923536"/>
              <a:gd name="connsiteX0" fmla="*/ 194 w 7539135"/>
              <a:gd name="connsiteY0" fmla="*/ 0 h 904875"/>
              <a:gd name="connsiteX1" fmla="*/ 0 w 7539135"/>
              <a:gd name="connsiteY1" fmla="*/ 74840 h 904875"/>
              <a:gd name="connsiteX2" fmla="*/ 7212563 w 7539135"/>
              <a:gd name="connsiteY2" fmla="*/ 883055 h 904875"/>
              <a:gd name="connsiteX3" fmla="*/ 7539135 w 7539135"/>
              <a:gd name="connsiteY3" fmla="*/ 904875 h 904875"/>
              <a:gd name="connsiteX4" fmla="*/ 194 w 7539135"/>
              <a:gd name="connsiteY4" fmla="*/ 0 h 904875"/>
              <a:gd name="connsiteX0" fmla="*/ 194 w 7703442"/>
              <a:gd name="connsiteY0" fmla="*/ 0 h 1016794"/>
              <a:gd name="connsiteX1" fmla="*/ 0 w 7703442"/>
              <a:gd name="connsiteY1" fmla="*/ 74840 h 1016794"/>
              <a:gd name="connsiteX2" fmla="*/ 7212563 w 7703442"/>
              <a:gd name="connsiteY2" fmla="*/ 883055 h 1016794"/>
              <a:gd name="connsiteX3" fmla="*/ 7703442 w 7703442"/>
              <a:gd name="connsiteY3" fmla="*/ 1016794 h 1016794"/>
              <a:gd name="connsiteX4" fmla="*/ 194 w 7703442"/>
              <a:gd name="connsiteY4" fmla="*/ 0 h 1016794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12563 w 7674867"/>
              <a:gd name="connsiteY2" fmla="*/ 883055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30680"/>
              <a:gd name="connsiteX1" fmla="*/ 0 w 7674867"/>
              <a:gd name="connsiteY1" fmla="*/ 74840 h 930680"/>
              <a:gd name="connsiteX2" fmla="*/ 7293526 w 7674867"/>
              <a:gd name="connsiteY2" fmla="*/ 930680 h 930680"/>
              <a:gd name="connsiteX3" fmla="*/ 7674867 w 7674867"/>
              <a:gd name="connsiteY3" fmla="*/ 897731 h 930680"/>
              <a:gd name="connsiteX4" fmla="*/ 194 w 7674867"/>
              <a:gd name="connsiteY4" fmla="*/ 0 h 930680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3526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38758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8289 w 7674867"/>
              <a:gd name="connsiteY2" fmla="*/ 661599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28299"/>
              <a:gd name="connsiteX1" fmla="*/ 0 w 7674867"/>
              <a:gd name="connsiteY1" fmla="*/ 74840 h 928299"/>
              <a:gd name="connsiteX2" fmla="*/ 7298289 w 7674867"/>
              <a:gd name="connsiteY2" fmla="*/ 928299 h 928299"/>
              <a:gd name="connsiteX3" fmla="*/ 7674867 w 7674867"/>
              <a:gd name="connsiteY3" fmla="*/ 897731 h 928299"/>
              <a:gd name="connsiteX4" fmla="*/ 194 w 7674867"/>
              <a:gd name="connsiteY4" fmla="*/ 0 h 9282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74867" h="928299">
                <a:moveTo>
                  <a:pt x="194" y="0"/>
                </a:moveTo>
                <a:cubicBezTo>
                  <a:pt x="129" y="24947"/>
                  <a:pt x="65" y="49893"/>
                  <a:pt x="0" y="74840"/>
                </a:cubicBezTo>
                <a:lnTo>
                  <a:pt x="7298289" y="928299"/>
                </a:lnTo>
                <a:lnTo>
                  <a:pt x="7674867" y="897731"/>
                </a:lnTo>
                <a:lnTo>
                  <a:pt x="194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-2382" y="5696242"/>
            <a:ext cx="9146382" cy="930294"/>
          </a:xfrm>
          <a:custGeom>
            <a:avLst/>
            <a:gdLst>
              <a:gd name="connsiteX0" fmla="*/ 9153331 w 9153331"/>
              <a:gd name="connsiteY0" fmla="*/ 0 h 951723"/>
              <a:gd name="connsiteX1" fmla="*/ 0 w 9153331"/>
              <a:gd name="connsiteY1" fmla="*/ 867747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3331 w 9153331"/>
              <a:gd name="connsiteY0" fmla="*/ 0 h 951723"/>
              <a:gd name="connsiteX1" fmla="*/ 107265 w 9153331"/>
              <a:gd name="connsiteY1" fmla="*/ 901085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5715 w 9155715"/>
              <a:gd name="connsiteY0" fmla="*/ 0 h 951723"/>
              <a:gd name="connsiteX1" fmla="*/ 0 w 9155715"/>
              <a:gd name="connsiteY1" fmla="*/ 865366 h 951723"/>
              <a:gd name="connsiteX2" fmla="*/ 2384 w 9155715"/>
              <a:gd name="connsiteY2" fmla="*/ 951723 h 951723"/>
              <a:gd name="connsiteX3" fmla="*/ 9155715 w 9155715"/>
              <a:gd name="connsiteY3" fmla="*/ 83976 h 951723"/>
              <a:gd name="connsiteX4" fmla="*/ 9155715 w 9155715"/>
              <a:gd name="connsiteY4" fmla="*/ 0 h 951723"/>
              <a:gd name="connsiteX0" fmla="*/ 9155715 w 9155715"/>
              <a:gd name="connsiteY0" fmla="*/ 0 h 894573"/>
              <a:gd name="connsiteX1" fmla="*/ 0 w 9155715"/>
              <a:gd name="connsiteY1" fmla="*/ 865366 h 894573"/>
              <a:gd name="connsiteX2" fmla="*/ 197847 w 9155715"/>
              <a:gd name="connsiteY2" fmla="*/ 894573 h 894573"/>
              <a:gd name="connsiteX3" fmla="*/ 9155715 w 9155715"/>
              <a:gd name="connsiteY3" fmla="*/ 83976 h 894573"/>
              <a:gd name="connsiteX4" fmla="*/ 9155715 w 9155715"/>
              <a:gd name="connsiteY4" fmla="*/ 0 h 894573"/>
              <a:gd name="connsiteX0" fmla="*/ 9155715 w 9155715"/>
              <a:gd name="connsiteY0" fmla="*/ 0 h 946961"/>
              <a:gd name="connsiteX1" fmla="*/ 0 w 9155715"/>
              <a:gd name="connsiteY1" fmla="*/ 865366 h 946961"/>
              <a:gd name="connsiteX2" fmla="*/ 4768 w 9155715"/>
              <a:gd name="connsiteY2" fmla="*/ 946961 h 946961"/>
              <a:gd name="connsiteX3" fmla="*/ 9155715 w 9155715"/>
              <a:gd name="connsiteY3" fmla="*/ 83976 h 946961"/>
              <a:gd name="connsiteX4" fmla="*/ 9155715 w 9155715"/>
              <a:gd name="connsiteY4" fmla="*/ 0 h 946961"/>
              <a:gd name="connsiteX0" fmla="*/ 9155715 w 9155715"/>
              <a:gd name="connsiteY0" fmla="*/ 0 h 894574"/>
              <a:gd name="connsiteX1" fmla="*/ 0 w 9155715"/>
              <a:gd name="connsiteY1" fmla="*/ 865366 h 894574"/>
              <a:gd name="connsiteX2" fmla="*/ 97732 w 9155715"/>
              <a:gd name="connsiteY2" fmla="*/ 894574 h 894574"/>
              <a:gd name="connsiteX3" fmla="*/ 9155715 w 9155715"/>
              <a:gd name="connsiteY3" fmla="*/ 83976 h 894574"/>
              <a:gd name="connsiteX4" fmla="*/ 9155715 w 9155715"/>
              <a:gd name="connsiteY4" fmla="*/ 0 h 894574"/>
              <a:gd name="connsiteX0" fmla="*/ 9155715 w 9155715"/>
              <a:gd name="connsiteY0" fmla="*/ 0 h 939818"/>
              <a:gd name="connsiteX1" fmla="*/ 0 w 9155715"/>
              <a:gd name="connsiteY1" fmla="*/ 865366 h 939818"/>
              <a:gd name="connsiteX2" fmla="*/ 2384 w 9155715"/>
              <a:gd name="connsiteY2" fmla="*/ 939818 h 939818"/>
              <a:gd name="connsiteX3" fmla="*/ 9155715 w 9155715"/>
              <a:gd name="connsiteY3" fmla="*/ 83976 h 939818"/>
              <a:gd name="connsiteX4" fmla="*/ 9155715 w 9155715"/>
              <a:gd name="connsiteY4" fmla="*/ 0 h 939818"/>
              <a:gd name="connsiteX0" fmla="*/ 9015078 w 9155715"/>
              <a:gd name="connsiteY0" fmla="*/ 0 h 873143"/>
              <a:gd name="connsiteX1" fmla="*/ 0 w 9155715"/>
              <a:gd name="connsiteY1" fmla="*/ 798691 h 873143"/>
              <a:gd name="connsiteX2" fmla="*/ 2384 w 9155715"/>
              <a:gd name="connsiteY2" fmla="*/ 873143 h 873143"/>
              <a:gd name="connsiteX3" fmla="*/ 9155715 w 9155715"/>
              <a:gd name="connsiteY3" fmla="*/ 17301 h 873143"/>
              <a:gd name="connsiteX4" fmla="*/ 9015078 w 9155715"/>
              <a:gd name="connsiteY4" fmla="*/ 0 h 873143"/>
              <a:gd name="connsiteX0" fmla="*/ 9160482 w 9160482"/>
              <a:gd name="connsiteY0" fmla="*/ 0 h 930293"/>
              <a:gd name="connsiteX1" fmla="*/ 0 w 9160482"/>
              <a:gd name="connsiteY1" fmla="*/ 855841 h 930293"/>
              <a:gd name="connsiteX2" fmla="*/ 2384 w 9160482"/>
              <a:gd name="connsiteY2" fmla="*/ 930293 h 930293"/>
              <a:gd name="connsiteX3" fmla="*/ 9155715 w 9160482"/>
              <a:gd name="connsiteY3" fmla="*/ 74451 h 930293"/>
              <a:gd name="connsiteX4" fmla="*/ 9160482 w 9160482"/>
              <a:gd name="connsiteY4" fmla="*/ 0 h 930293"/>
              <a:gd name="connsiteX0" fmla="*/ 9072286 w 9155715"/>
              <a:gd name="connsiteY0" fmla="*/ 0 h 885050"/>
              <a:gd name="connsiteX1" fmla="*/ 0 w 9155715"/>
              <a:gd name="connsiteY1" fmla="*/ 810598 h 885050"/>
              <a:gd name="connsiteX2" fmla="*/ 2384 w 9155715"/>
              <a:gd name="connsiteY2" fmla="*/ 885050 h 885050"/>
              <a:gd name="connsiteX3" fmla="*/ 9155715 w 9155715"/>
              <a:gd name="connsiteY3" fmla="*/ 29208 h 885050"/>
              <a:gd name="connsiteX4" fmla="*/ 9072286 w 9155715"/>
              <a:gd name="connsiteY4" fmla="*/ 0 h 885050"/>
              <a:gd name="connsiteX0" fmla="*/ 9155715 w 9155715"/>
              <a:gd name="connsiteY0" fmla="*/ 0 h 930294"/>
              <a:gd name="connsiteX1" fmla="*/ 0 w 9155715"/>
              <a:gd name="connsiteY1" fmla="*/ 855842 h 930294"/>
              <a:gd name="connsiteX2" fmla="*/ 2384 w 9155715"/>
              <a:gd name="connsiteY2" fmla="*/ 930294 h 930294"/>
              <a:gd name="connsiteX3" fmla="*/ 9155715 w 9155715"/>
              <a:gd name="connsiteY3" fmla="*/ 74452 h 930294"/>
              <a:gd name="connsiteX4" fmla="*/ 9155715 w 9155715"/>
              <a:gd name="connsiteY4" fmla="*/ 0 h 93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5715" h="930294">
                <a:moveTo>
                  <a:pt x="9155715" y="0"/>
                </a:moveTo>
                <a:lnTo>
                  <a:pt x="0" y="855842"/>
                </a:lnTo>
                <a:cubicBezTo>
                  <a:pt x="795" y="884628"/>
                  <a:pt x="1589" y="901508"/>
                  <a:pt x="2384" y="930294"/>
                </a:cubicBezTo>
                <a:lnTo>
                  <a:pt x="9155715" y="74452"/>
                </a:lnTo>
                <a:lnTo>
                  <a:pt x="915571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8/29/2022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4"/>
          <p:cNvSpPr/>
          <p:nvPr/>
        </p:nvSpPr>
        <p:spPr>
          <a:xfrm>
            <a:off x="0" y="5731667"/>
            <a:ext cx="9147178" cy="1126333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0 w 9144000"/>
              <a:gd name="connsiteY3" fmla="*/ 1065657 h 1075182"/>
              <a:gd name="connsiteX4" fmla="*/ 20 w 9144000"/>
              <a:gd name="connsiteY4" fmla="*/ 818007 h 1075182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854092 w 9124990"/>
              <a:gd name="connsiteY2" fmla="*/ 585026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9122615 w 9124990"/>
              <a:gd name="connsiteY2" fmla="*/ 1063889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766171 w 9124990"/>
              <a:gd name="connsiteY2" fmla="*/ 508228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8161"/>
              <a:gd name="connsiteY0" fmla="*/ 818007 h 1068407"/>
              <a:gd name="connsiteX1" fmla="*/ 9124990 w 9128161"/>
              <a:gd name="connsiteY1" fmla="*/ 0 h 1068407"/>
              <a:gd name="connsiteX2" fmla="*/ 9127369 w 9128161"/>
              <a:gd name="connsiteY2" fmla="*/ 1068407 h 1068407"/>
              <a:gd name="connsiteX3" fmla="*/ 0 w 9128161"/>
              <a:gd name="connsiteY3" fmla="*/ 1065657 h 1068407"/>
              <a:gd name="connsiteX4" fmla="*/ 20 w 9128161"/>
              <a:gd name="connsiteY4" fmla="*/ 818007 h 10684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28161" h="1068407">
                <a:moveTo>
                  <a:pt x="20" y="818007"/>
                </a:moveTo>
                <a:lnTo>
                  <a:pt x="9124990" y="0"/>
                </a:lnTo>
                <a:cubicBezTo>
                  <a:pt x="9124198" y="354630"/>
                  <a:pt x="9128161" y="713777"/>
                  <a:pt x="9127369" y="1068407"/>
                </a:cubicBezTo>
                <a:lnTo>
                  <a:pt x="0" y="1065657"/>
                </a:lnTo>
                <a:cubicBezTo>
                  <a:pt x="7" y="983107"/>
                  <a:pt x="13" y="900557"/>
                  <a:pt x="20" y="818007"/>
                </a:cubicBezTo>
                <a:close/>
              </a:path>
            </a:pathLst>
          </a:custGeom>
          <a:gradFill>
            <a:gsLst>
              <a:gs pos="39000">
                <a:schemeClr val="accent3"/>
              </a:gs>
              <a:gs pos="50000">
                <a:schemeClr val="accent3">
                  <a:lumMod val="40000"/>
                  <a:lumOff val="60000"/>
                </a:schemeClr>
              </a:gs>
              <a:gs pos="5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6" name="Freeform 5"/>
          <p:cNvSpPr/>
          <p:nvPr/>
        </p:nvSpPr>
        <p:spPr>
          <a:xfrm>
            <a:off x="0" y="5381627"/>
            <a:ext cx="3286124" cy="1207294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6996854"/>
              <a:gd name="connsiteY0" fmla="*/ 0 h 1571625"/>
              <a:gd name="connsiteX1" fmla="*/ 6996854 w 6996854"/>
              <a:gd name="connsiteY1" fmla="*/ 1266825 h 1571625"/>
              <a:gd name="connsiteX2" fmla="*/ 0 w 6996854"/>
              <a:gd name="connsiteY2" fmla="*/ 1571625 h 1571625"/>
              <a:gd name="connsiteX3" fmla="*/ 0 w 6996854"/>
              <a:gd name="connsiteY3" fmla="*/ 0 h 1571625"/>
              <a:gd name="connsiteX0" fmla="*/ 0 w 7583417"/>
              <a:gd name="connsiteY0" fmla="*/ 0 h 800100"/>
              <a:gd name="connsiteX1" fmla="*/ 7583417 w 7583417"/>
              <a:gd name="connsiteY1" fmla="*/ 495300 h 800100"/>
              <a:gd name="connsiteX2" fmla="*/ 586563 w 7583417"/>
              <a:gd name="connsiteY2" fmla="*/ 800100 h 800100"/>
              <a:gd name="connsiteX3" fmla="*/ 0 w 7583417"/>
              <a:gd name="connsiteY3" fmla="*/ 0 h 800100"/>
              <a:gd name="connsiteX0" fmla="*/ 0 w 7017803"/>
              <a:gd name="connsiteY0" fmla="*/ 0 h 1200150"/>
              <a:gd name="connsiteX1" fmla="*/ 7017803 w 7017803"/>
              <a:gd name="connsiteY1" fmla="*/ 895350 h 1200150"/>
              <a:gd name="connsiteX2" fmla="*/ 20949 w 7017803"/>
              <a:gd name="connsiteY2" fmla="*/ 1200150 h 1200150"/>
              <a:gd name="connsiteX3" fmla="*/ 0 w 7017803"/>
              <a:gd name="connsiteY3" fmla="*/ 0 h 1200150"/>
              <a:gd name="connsiteX0" fmla="*/ 0 w 6410292"/>
              <a:gd name="connsiteY0" fmla="*/ 0 h 1752600"/>
              <a:gd name="connsiteX1" fmla="*/ 6410292 w 6410292"/>
              <a:gd name="connsiteY1" fmla="*/ 1752600 h 1752600"/>
              <a:gd name="connsiteX2" fmla="*/ 20949 w 6410292"/>
              <a:gd name="connsiteY2" fmla="*/ 1200150 h 1752600"/>
              <a:gd name="connsiteX3" fmla="*/ 0 w 6410292"/>
              <a:gd name="connsiteY3" fmla="*/ 0 h 1752600"/>
              <a:gd name="connsiteX0" fmla="*/ 0 w 7227290"/>
              <a:gd name="connsiteY0" fmla="*/ 0 h 1200150"/>
              <a:gd name="connsiteX1" fmla="*/ 7227290 w 7227290"/>
              <a:gd name="connsiteY1" fmla="*/ 885825 h 1200150"/>
              <a:gd name="connsiteX2" fmla="*/ 20949 w 7227290"/>
              <a:gd name="connsiteY2" fmla="*/ 1200150 h 1200150"/>
              <a:gd name="connsiteX3" fmla="*/ 0 w 7227290"/>
              <a:gd name="connsiteY3" fmla="*/ 0 h 1200150"/>
              <a:gd name="connsiteX0" fmla="*/ 0 w 7227290"/>
              <a:gd name="connsiteY0" fmla="*/ 0 h 885825"/>
              <a:gd name="connsiteX1" fmla="*/ 7227290 w 7227290"/>
              <a:gd name="connsiteY1" fmla="*/ 885825 h 885825"/>
              <a:gd name="connsiteX2" fmla="*/ 555141 w 7227290"/>
              <a:gd name="connsiteY2" fmla="*/ 862013 h 885825"/>
              <a:gd name="connsiteX3" fmla="*/ 0 w 7227290"/>
              <a:gd name="connsiteY3" fmla="*/ 0 h 885825"/>
              <a:gd name="connsiteX0" fmla="*/ 0 w 7227290"/>
              <a:gd name="connsiteY0" fmla="*/ 0 h 1207294"/>
              <a:gd name="connsiteX1" fmla="*/ 7227290 w 7227290"/>
              <a:gd name="connsiteY1" fmla="*/ 885825 h 1207294"/>
              <a:gd name="connsiteX2" fmla="*/ 0 w 7227290"/>
              <a:gd name="connsiteY2" fmla="*/ 1207294 h 1207294"/>
              <a:gd name="connsiteX3" fmla="*/ 0 w 7227290"/>
              <a:gd name="connsiteY3" fmla="*/ 0 h 1207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227290" h="1207294">
                <a:moveTo>
                  <a:pt x="0" y="0"/>
                </a:moveTo>
                <a:lnTo>
                  <a:pt x="7227290" y="885825"/>
                </a:lnTo>
                <a:lnTo>
                  <a:pt x="0" y="1207294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24000">
                <a:srgbClr val="333333"/>
              </a:gs>
              <a:gs pos="90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-2382" y="5696242"/>
            <a:ext cx="9146382" cy="930294"/>
          </a:xfrm>
          <a:custGeom>
            <a:avLst/>
            <a:gdLst>
              <a:gd name="connsiteX0" fmla="*/ 9153331 w 9153331"/>
              <a:gd name="connsiteY0" fmla="*/ 0 h 951723"/>
              <a:gd name="connsiteX1" fmla="*/ 0 w 9153331"/>
              <a:gd name="connsiteY1" fmla="*/ 867747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3331 w 9153331"/>
              <a:gd name="connsiteY0" fmla="*/ 0 h 951723"/>
              <a:gd name="connsiteX1" fmla="*/ 107265 w 9153331"/>
              <a:gd name="connsiteY1" fmla="*/ 901085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5715 w 9155715"/>
              <a:gd name="connsiteY0" fmla="*/ 0 h 951723"/>
              <a:gd name="connsiteX1" fmla="*/ 0 w 9155715"/>
              <a:gd name="connsiteY1" fmla="*/ 865366 h 951723"/>
              <a:gd name="connsiteX2" fmla="*/ 2384 w 9155715"/>
              <a:gd name="connsiteY2" fmla="*/ 951723 h 951723"/>
              <a:gd name="connsiteX3" fmla="*/ 9155715 w 9155715"/>
              <a:gd name="connsiteY3" fmla="*/ 83976 h 951723"/>
              <a:gd name="connsiteX4" fmla="*/ 9155715 w 9155715"/>
              <a:gd name="connsiteY4" fmla="*/ 0 h 951723"/>
              <a:gd name="connsiteX0" fmla="*/ 9155715 w 9155715"/>
              <a:gd name="connsiteY0" fmla="*/ 0 h 894573"/>
              <a:gd name="connsiteX1" fmla="*/ 0 w 9155715"/>
              <a:gd name="connsiteY1" fmla="*/ 865366 h 894573"/>
              <a:gd name="connsiteX2" fmla="*/ 197847 w 9155715"/>
              <a:gd name="connsiteY2" fmla="*/ 894573 h 894573"/>
              <a:gd name="connsiteX3" fmla="*/ 9155715 w 9155715"/>
              <a:gd name="connsiteY3" fmla="*/ 83976 h 894573"/>
              <a:gd name="connsiteX4" fmla="*/ 9155715 w 9155715"/>
              <a:gd name="connsiteY4" fmla="*/ 0 h 894573"/>
              <a:gd name="connsiteX0" fmla="*/ 9155715 w 9155715"/>
              <a:gd name="connsiteY0" fmla="*/ 0 h 946961"/>
              <a:gd name="connsiteX1" fmla="*/ 0 w 9155715"/>
              <a:gd name="connsiteY1" fmla="*/ 865366 h 946961"/>
              <a:gd name="connsiteX2" fmla="*/ 4768 w 9155715"/>
              <a:gd name="connsiteY2" fmla="*/ 946961 h 946961"/>
              <a:gd name="connsiteX3" fmla="*/ 9155715 w 9155715"/>
              <a:gd name="connsiteY3" fmla="*/ 83976 h 946961"/>
              <a:gd name="connsiteX4" fmla="*/ 9155715 w 9155715"/>
              <a:gd name="connsiteY4" fmla="*/ 0 h 946961"/>
              <a:gd name="connsiteX0" fmla="*/ 9155715 w 9155715"/>
              <a:gd name="connsiteY0" fmla="*/ 0 h 894574"/>
              <a:gd name="connsiteX1" fmla="*/ 0 w 9155715"/>
              <a:gd name="connsiteY1" fmla="*/ 865366 h 894574"/>
              <a:gd name="connsiteX2" fmla="*/ 97732 w 9155715"/>
              <a:gd name="connsiteY2" fmla="*/ 894574 h 894574"/>
              <a:gd name="connsiteX3" fmla="*/ 9155715 w 9155715"/>
              <a:gd name="connsiteY3" fmla="*/ 83976 h 894574"/>
              <a:gd name="connsiteX4" fmla="*/ 9155715 w 9155715"/>
              <a:gd name="connsiteY4" fmla="*/ 0 h 894574"/>
              <a:gd name="connsiteX0" fmla="*/ 9155715 w 9155715"/>
              <a:gd name="connsiteY0" fmla="*/ 0 h 939818"/>
              <a:gd name="connsiteX1" fmla="*/ 0 w 9155715"/>
              <a:gd name="connsiteY1" fmla="*/ 865366 h 939818"/>
              <a:gd name="connsiteX2" fmla="*/ 2384 w 9155715"/>
              <a:gd name="connsiteY2" fmla="*/ 939818 h 939818"/>
              <a:gd name="connsiteX3" fmla="*/ 9155715 w 9155715"/>
              <a:gd name="connsiteY3" fmla="*/ 83976 h 939818"/>
              <a:gd name="connsiteX4" fmla="*/ 9155715 w 9155715"/>
              <a:gd name="connsiteY4" fmla="*/ 0 h 939818"/>
              <a:gd name="connsiteX0" fmla="*/ 9015078 w 9155715"/>
              <a:gd name="connsiteY0" fmla="*/ 0 h 873143"/>
              <a:gd name="connsiteX1" fmla="*/ 0 w 9155715"/>
              <a:gd name="connsiteY1" fmla="*/ 798691 h 873143"/>
              <a:gd name="connsiteX2" fmla="*/ 2384 w 9155715"/>
              <a:gd name="connsiteY2" fmla="*/ 873143 h 873143"/>
              <a:gd name="connsiteX3" fmla="*/ 9155715 w 9155715"/>
              <a:gd name="connsiteY3" fmla="*/ 17301 h 873143"/>
              <a:gd name="connsiteX4" fmla="*/ 9015078 w 9155715"/>
              <a:gd name="connsiteY4" fmla="*/ 0 h 873143"/>
              <a:gd name="connsiteX0" fmla="*/ 9160482 w 9160482"/>
              <a:gd name="connsiteY0" fmla="*/ 0 h 930293"/>
              <a:gd name="connsiteX1" fmla="*/ 0 w 9160482"/>
              <a:gd name="connsiteY1" fmla="*/ 855841 h 930293"/>
              <a:gd name="connsiteX2" fmla="*/ 2384 w 9160482"/>
              <a:gd name="connsiteY2" fmla="*/ 930293 h 930293"/>
              <a:gd name="connsiteX3" fmla="*/ 9155715 w 9160482"/>
              <a:gd name="connsiteY3" fmla="*/ 74451 h 930293"/>
              <a:gd name="connsiteX4" fmla="*/ 9160482 w 9160482"/>
              <a:gd name="connsiteY4" fmla="*/ 0 h 930293"/>
              <a:gd name="connsiteX0" fmla="*/ 9072286 w 9155715"/>
              <a:gd name="connsiteY0" fmla="*/ 0 h 885050"/>
              <a:gd name="connsiteX1" fmla="*/ 0 w 9155715"/>
              <a:gd name="connsiteY1" fmla="*/ 810598 h 885050"/>
              <a:gd name="connsiteX2" fmla="*/ 2384 w 9155715"/>
              <a:gd name="connsiteY2" fmla="*/ 885050 h 885050"/>
              <a:gd name="connsiteX3" fmla="*/ 9155715 w 9155715"/>
              <a:gd name="connsiteY3" fmla="*/ 29208 h 885050"/>
              <a:gd name="connsiteX4" fmla="*/ 9072286 w 9155715"/>
              <a:gd name="connsiteY4" fmla="*/ 0 h 885050"/>
              <a:gd name="connsiteX0" fmla="*/ 9155715 w 9155715"/>
              <a:gd name="connsiteY0" fmla="*/ 0 h 930294"/>
              <a:gd name="connsiteX1" fmla="*/ 0 w 9155715"/>
              <a:gd name="connsiteY1" fmla="*/ 855842 h 930294"/>
              <a:gd name="connsiteX2" fmla="*/ 2384 w 9155715"/>
              <a:gd name="connsiteY2" fmla="*/ 930294 h 930294"/>
              <a:gd name="connsiteX3" fmla="*/ 9155715 w 9155715"/>
              <a:gd name="connsiteY3" fmla="*/ 74452 h 930294"/>
              <a:gd name="connsiteX4" fmla="*/ 9155715 w 9155715"/>
              <a:gd name="connsiteY4" fmla="*/ 0 h 93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5715" h="930294">
                <a:moveTo>
                  <a:pt x="9155715" y="0"/>
                </a:moveTo>
                <a:lnTo>
                  <a:pt x="0" y="855842"/>
                </a:lnTo>
                <a:cubicBezTo>
                  <a:pt x="795" y="884628"/>
                  <a:pt x="1589" y="901508"/>
                  <a:pt x="2384" y="930294"/>
                </a:cubicBezTo>
                <a:lnTo>
                  <a:pt x="9155715" y="74452"/>
                </a:lnTo>
                <a:lnTo>
                  <a:pt x="915571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196" y="5347020"/>
            <a:ext cx="3426231" cy="944725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2830674 w 7605568"/>
              <a:gd name="connsiteY2" fmla="*/ 806612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2930931"/>
              <a:gd name="connsiteY0" fmla="*/ 0 h 806612"/>
              <a:gd name="connsiteX1" fmla="*/ 0 w 2930931"/>
              <a:gd name="connsiteY1" fmla="*/ 75665 h 806612"/>
              <a:gd name="connsiteX2" fmla="*/ 2830674 w 2930931"/>
              <a:gd name="connsiteY2" fmla="*/ 806612 h 806612"/>
              <a:gd name="connsiteX3" fmla="*/ 2930931 w 2930931"/>
              <a:gd name="connsiteY3" fmla="*/ 785765 h 806612"/>
              <a:gd name="connsiteX4" fmla="*/ 1 w 2930931"/>
              <a:gd name="connsiteY4" fmla="*/ 0 h 806612"/>
              <a:gd name="connsiteX0" fmla="*/ 1 w 3204530"/>
              <a:gd name="connsiteY0" fmla="*/ 0 h 944725"/>
              <a:gd name="connsiteX1" fmla="*/ 0 w 3204530"/>
              <a:gd name="connsiteY1" fmla="*/ 75665 h 944725"/>
              <a:gd name="connsiteX2" fmla="*/ 3204530 w 3204530"/>
              <a:gd name="connsiteY2" fmla="*/ 944725 h 944725"/>
              <a:gd name="connsiteX3" fmla="*/ 2930931 w 3204530"/>
              <a:gd name="connsiteY3" fmla="*/ 785765 h 944725"/>
              <a:gd name="connsiteX4" fmla="*/ 1 w 3204530"/>
              <a:gd name="connsiteY4" fmla="*/ 0 h 944725"/>
              <a:gd name="connsiteX0" fmla="*/ 1 w 3426231"/>
              <a:gd name="connsiteY0" fmla="*/ 0 h 944725"/>
              <a:gd name="connsiteX1" fmla="*/ 0 w 3426231"/>
              <a:gd name="connsiteY1" fmla="*/ 75665 h 944725"/>
              <a:gd name="connsiteX2" fmla="*/ 3204530 w 3426231"/>
              <a:gd name="connsiteY2" fmla="*/ 944725 h 944725"/>
              <a:gd name="connsiteX3" fmla="*/ 3426231 w 3426231"/>
              <a:gd name="connsiteY3" fmla="*/ 923877 h 944725"/>
              <a:gd name="connsiteX4" fmla="*/ 1 w 3426231"/>
              <a:gd name="connsiteY4" fmla="*/ 0 h 9447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26231" h="944725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3204530" y="944725"/>
                </a:lnTo>
                <a:lnTo>
                  <a:pt x="3426231" y="923877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8/29/2022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1" y="5010151"/>
            <a:ext cx="7439025" cy="157162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415827" h="1571625">
                <a:moveTo>
                  <a:pt x="0" y="0"/>
                </a:moveTo>
                <a:lnTo>
                  <a:pt x="7415827" y="866775"/>
                </a:lnTo>
                <a:lnTo>
                  <a:pt x="0" y="157162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24000">
                <a:srgbClr val="333333"/>
              </a:gs>
              <a:gs pos="90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0" y="5731667"/>
            <a:ext cx="9147178" cy="1126333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0 w 9144000"/>
              <a:gd name="connsiteY3" fmla="*/ 1065657 h 1075182"/>
              <a:gd name="connsiteX4" fmla="*/ 20 w 9144000"/>
              <a:gd name="connsiteY4" fmla="*/ 818007 h 1075182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854092 w 9124990"/>
              <a:gd name="connsiteY2" fmla="*/ 585026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9122615 w 9124990"/>
              <a:gd name="connsiteY2" fmla="*/ 1063889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766171 w 9124990"/>
              <a:gd name="connsiteY2" fmla="*/ 508228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8161"/>
              <a:gd name="connsiteY0" fmla="*/ 818007 h 1068407"/>
              <a:gd name="connsiteX1" fmla="*/ 9124990 w 9128161"/>
              <a:gd name="connsiteY1" fmla="*/ 0 h 1068407"/>
              <a:gd name="connsiteX2" fmla="*/ 9127369 w 9128161"/>
              <a:gd name="connsiteY2" fmla="*/ 1068407 h 1068407"/>
              <a:gd name="connsiteX3" fmla="*/ 0 w 9128161"/>
              <a:gd name="connsiteY3" fmla="*/ 1065657 h 1068407"/>
              <a:gd name="connsiteX4" fmla="*/ 20 w 9128161"/>
              <a:gd name="connsiteY4" fmla="*/ 818007 h 10684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28161" h="1068407">
                <a:moveTo>
                  <a:pt x="20" y="818007"/>
                </a:moveTo>
                <a:lnTo>
                  <a:pt x="9124990" y="0"/>
                </a:lnTo>
                <a:cubicBezTo>
                  <a:pt x="9124198" y="354630"/>
                  <a:pt x="9128161" y="713777"/>
                  <a:pt x="9127369" y="1068407"/>
                </a:cubicBezTo>
                <a:lnTo>
                  <a:pt x="0" y="1065657"/>
                </a:lnTo>
                <a:cubicBezTo>
                  <a:pt x="7" y="983107"/>
                  <a:pt x="13" y="900557"/>
                  <a:pt x="20" y="818007"/>
                </a:cubicBezTo>
                <a:close/>
              </a:path>
            </a:pathLst>
          </a:custGeom>
          <a:gradFill>
            <a:gsLst>
              <a:gs pos="39000">
                <a:schemeClr val="accent1"/>
              </a:gs>
              <a:gs pos="50000">
                <a:schemeClr val="accent1">
                  <a:lumMod val="40000"/>
                  <a:lumOff val="60000"/>
                </a:schemeClr>
              </a:gs>
              <a:gs pos="5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6656" y="609600"/>
            <a:ext cx="3383280" cy="914400"/>
          </a:xfrm>
        </p:spPr>
        <p:txBody>
          <a:bodyPr anchor="b">
            <a:noAutofit/>
          </a:bodyPr>
          <a:lstStyle>
            <a:lvl1pPr algn="l">
              <a:defRPr sz="22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Freeform 9"/>
          <p:cNvSpPr/>
          <p:nvPr/>
        </p:nvSpPr>
        <p:spPr>
          <a:xfrm>
            <a:off x="0" y="4973410"/>
            <a:ext cx="7674867" cy="928299"/>
          </a:xfrm>
          <a:custGeom>
            <a:avLst/>
            <a:gdLst>
              <a:gd name="connsiteX0" fmla="*/ 0 w 7548466"/>
              <a:gd name="connsiteY0" fmla="*/ 0 h 933061"/>
              <a:gd name="connsiteX1" fmla="*/ 9331 w 7548466"/>
              <a:gd name="connsiteY1" fmla="*/ 65314 h 933061"/>
              <a:gd name="connsiteX2" fmla="*/ 7221894 w 7548466"/>
              <a:gd name="connsiteY2" fmla="*/ 933061 h 933061"/>
              <a:gd name="connsiteX3" fmla="*/ 7548466 w 7548466"/>
              <a:gd name="connsiteY3" fmla="*/ 914400 h 933061"/>
              <a:gd name="connsiteX4" fmla="*/ 0 w 7548466"/>
              <a:gd name="connsiteY4" fmla="*/ 0 h 933061"/>
              <a:gd name="connsiteX0" fmla="*/ 131163 w 7539135"/>
              <a:gd name="connsiteY0" fmla="*/ 0 h 1042598"/>
              <a:gd name="connsiteX1" fmla="*/ 0 w 7539135"/>
              <a:gd name="connsiteY1" fmla="*/ 174851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0 w 7407972"/>
              <a:gd name="connsiteY0" fmla="*/ 0 h 1042598"/>
              <a:gd name="connsiteX1" fmla="*/ 85531 w 7407972"/>
              <a:gd name="connsiteY1" fmla="*/ 134370 h 1042598"/>
              <a:gd name="connsiteX2" fmla="*/ 7081400 w 7407972"/>
              <a:gd name="connsiteY2" fmla="*/ 1042598 h 1042598"/>
              <a:gd name="connsiteX3" fmla="*/ 7407972 w 7407972"/>
              <a:gd name="connsiteY3" fmla="*/ 1023937 h 1042598"/>
              <a:gd name="connsiteX4" fmla="*/ 0 w 7407972"/>
              <a:gd name="connsiteY4" fmla="*/ 0 h 1042598"/>
              <a:gd name="connsiteX0" fmla="*/ 131163 w 7539135"/>
              <a:gd name="connsiteY0" fmla="*/ 0 h 1042598"/>
              <a:gd name="connsiteX1" fmla="*/ 0 w 7539135"/>
              <a:gd name="connsiteY1" fmla="*/ 193902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59725 w 7539135"/>
              <a:gd name="connsiteY0" fmla="*/ 0 h 892580"/>
              <a:gd name="connsiteX1" fmla="*/ 0 w 7539135"/>
              <a:gd name="connsiteY1" fmla="*/ 43884 h 892580"/>
              <a:gd name="connsiteX2" fmla="*/ 7212563 w 7539135"/>
              <a:gd name="connsiteY2" fmla="*/ 892580 h 892580"/>
              <a:gd name="connsiteX3" fmla="*/ 7539135 w 7539135"/>
              <a:gd name="connsiteY3" fmla="*/ 873919 h 892580"/>
              <a:gd name="connsiteX4" fmla="*/ 59725 w 7539135"/>
              <a:gd name="connsiteY4" fmla="*/ 0 h 892580"/>
              <a:gd name="connsiteX0" fmla="*/ 194 w 7539135"/>
              <a:gd name="connsiteY0" fmla="*/ 0 h 923536"/>
              <a:gd name="connsiteX1" fmla="*/ 0 w 7539135"/>
              <a:gd name="connsiteY1" fmla="*/ 74840 h 923536"/>
              <a:gd name="connsiteX2" fmla="*/ 7212563 w 7539135"/>
              <a:gd name="connsiteY2" fmla="*/ 923536 h 923536"/>
              <a:gd name="connsiteX3" fmla="*/ 7539135 w 7539135"/>
              <a:gd name="connsiteY3" fmla="*/ 904875 h 923536"/>
              <a:gd name="connsiteX4" fmla="*/ 194 w 7539135"/>
              <a:gd name="connsiteY4" fmla="*/ 0 h 923536"/>
              <a:gd name="connsiteX0" fmla="*/ 194 w 7539135"/>
              <a:gd name="connsiteY0" fmla="*/ 0 h 904875"/>
              <a:gd name="connsiteX1" fmla="*/ 0 w 7539135"/>
              <a:gd name="connsiteY1" fmla="*/ 74840 h 904875"/>
              <a:gd name="connsiteX2" fmla="*/ 7212563 w 7539135"/>
              <a:gd name="connsiteY2" fmla="*/ 883055 h 904875"/>
              <a:gd name="connsiteX3" fmla="*/ 7539135 w 7539135"/>
              <a:gd name="connsiteY3" fmla="*/ 904875 h 904875"/>
              <a:gd name="connsiteX4" fmla="*/ 194 w 7539135"/>
              <a:gd name="connsiteY4" fmla="*/ 0 h 904875"/>
              <a:gd name="connsiteX0" fmla="*/ 194 w 7703442"/>
              <a:gd name="connsiteY0" fmla="*/ 0 h 1016794"/>
              <a:gd name="connsiteX1" fmla="*/ 0 w 7703442"/>
              <a:gd name="connsiteY1" fmla="*/ 74840 h 1016794"/>
              <a:gd name="connsiteX2" fmla="*/ 7212563 w 7703442"/>
              <a:gd name="connsiteY2" fmla="*/ 883055 h 1016794"/>
              <a:gd name="connsiteX3" fmla="*/ 7703442 w 7703442"/>
              <a:gd name="connsiteY3" fmla="*/ 1016794 h 1016794"/>
              <a:gd name="connsiteX4" fmla="*/ 194 w 7703442"/>
              <a:gd name="connsiteY4" fmla="*/ 0 h 1016794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12563 w 7674867"/>
              <a:gd name="connsiteY2" fmla="*/ 883055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30680"/>
              <a:gd name="connsiteX1" fmla="*/ 0 w 7674867"/>
              <a:gd name="connsiteY1" fmla="*/ 74840 h 930680"/>
              <a:gd name="connsiteX2" fmla="*/ 7293526 w 7674867"/>
              <a:gd name="connsiteY2" fmla="*/ 930680 h 930680"/>
              <a:gd name="connsiteX3" fmla="*/ 7674867 w 7674867"/>
              <a:gd name="connsiteY3" fmla="*/ 897731 h 930680"/>
              <a:gd name="connsiteX4" fmla="*/ 194 w 7674867"/>
              <a:gd name="connsiteY4" fmla="*/ 0 h 930680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3526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38758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8289 w 7674867"/>
              <a:gd name="connsiteY2" fmla="*/ 661599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28299"/>
              <a:gd name="connsiteX1" fmla="*/ 0 w 7674867"/>
              <a:gd name="connsiteY1" fmla="*/ 74840 h 928299"/>
              <a:gd name="connsiteX2" fmla="*/ 7298289 w 7674867"/>
              <a:gd name="connsiteY2" fmla="*/ 928299 h 928299"/>
              <a:gd name="connsiteX3" fmla="*/ 7674867 w 7674867"/>
              <a:gd name="connsiteY3" fmla="*/ 897731 h 928299"/>
              <a:gd name="connsiteX4" fmla="*/ 194 w 7674867"/>
              <a:gd name="connsiteY4" fmla="*/ 0 h 9282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74867" h="928299">
                <a:moveTo>
                  <a:pt x="194" y="0"/>
                </a:moveTo>
                <a:cubicBezTo>
                  <a:pt x="129" y="24947"/>
                  <a:pt x="65" y="49893"/>
                  <a:pt x="0" y="74840"/>
                </a:cubicBezTo>
                <a:lnTo>
                  <a:pt x="7298289" y="928299"/>
                </a:lnTo>
                <a:lnTo>
                  <a:pt x="7674867" y="897731"/>
                </a:lnTo>
                <a:lnTo>
                  <a:pt x="194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-2382" y="5696242"/>
            <a:ext cx="9146382" cy="930294"/>
          </a:xfrm>
          <a:custGeom>
            <a:avLst/>
            <a:gdLst>
              <a:gd name="connsiteX0" fmla="*/ 9153331 w 9153331"/>
              <a:gd name="connsiteY0" fmla="*/ 0 h 951723"/>
              <a:gd name="connsiteX1" fmla="*/ 0 w 9153331"/>
              <a:gd name="connsiteY1" fmla="*/ 867747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3331 w 9153331"/>
              <a:gd name="connsiteY0" fmla="*/ 0 h 951723"/>
              <a:gd name="connsiteX1" fmla="*/ 107265 w 9153331"/>
              <a:gd name="connsiteY1" fmla="*/ 901085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5715 w 9155715"/>
              <a:gd name="connsiteY0" fmla="*/ 0 h 951723"/>
              <a:gd name="connsiteX1" fmla="*/ 0 w 9155715"/>
              <a:gd name="connsiteY1" fmla="*/ 865366 h 951723"/>
              <a:gd name="connsiteX2" fmla="*/ 2384 w 9155715"/>
              <a:gd name="connsiteY2" fmla="*/ 951723 h 951723"/>
              <a:gd name="connsiteX3" fmla="*/ 9155715 w 9155715"/>
              <a:gd name="connsiteY3" fmla="*/ 83976 h 951723"/>
              <a:gd name="connsiteX4" fmla="*/ 9155715 w 9155715"/>
              <a:gd name="connsiteY4" fmla="*/ 0 h 951723"/>
              <a:gd name="connsiteX0" fmla="*/ 9155715 w 9155715"/>
              <a:gd name="connsiteY0" fmla="*/ 0 h 894573"/>
              <a:gd name="connsiteX1" fmla="*/ 0 w 9155715"/>
              <a:gd name="connsiteY1" fmla="*/ 865366 h 894573"/>
              <a:gd name="connsiteX2" fmla="*/ 197847 w 9155715"/>
              <a:gd name="connsiteY2" fmla="*/ 894573 h 894573"/>
              <a:gd name="connsiteX3" fmla="*/ 9155715 w 9155715"/>
              <a:gd name="connsiteY3" fmla="*/ 83976 h 894573"/>
              <a:gd name="connsiteX4" fmla="*/ 9155715 w 9155715"/>
              <a:gd name="connsiteY4" fmla="*/ 0 h 894573"/>
              <a:gd name="connsiteX0" fmla="*/ 9155715 w 9155715"/>
              <a:gd name="connsiteY0" fmla="*/ 0 h 946961"/>
              <a:gd name="connsiteX1" fmla="*/ 0 w 9155715"/>
              <a:gd name="connsiteY1" fmla="*/ 865366 h 946961"/>
              <a:gd name="connsiteX2" fmla="*/ 4768 w 9155715"/>
              <a:gd name="connsiteY2" fmla="*/ 946961 h 946961"/>
              <a:gd name="connsiteX3" fmla="*/ 9155715 w 9155715"/>
              <a:gd name="connsiteY3" fmla="*/ 83976 h 946961"/>
              <a:gd name="connsiteX4" fmla="*/ 9155715 w 9155715"/>
              <a:gd name="connsiteY4" fmla="*/ 0 h 946961"/>
              <a:gd name="connsiteX0" fmla="*/ 9155715 w 9155715"/>
              <a:gd name="connsiteY0" fmla="*/ 0 h 894574"/>
              <a:gd name="connsiteX1" fmla="*/ 0 w 9155715"/>
              <a:gd name="connsiteY1" fmla="*/ 865366 h 894574"/>
              <a:gd name="connsiteX2" fmla="*/ 97732 w 9155715"/>
              <a:gd name="connsiteY2" fmla="*/ 894574 h 894574"/>
              <a:gd name="connsiteX3" fmla="*/ 9155715 w 9155715"/>
              <a:gd name="connsiteY3" fmla="*/ 83976 h 894574"/>
              <a:gd name="connsiteX4" fmla="*/ 9155715 w 9155715"/>
              <a:gd name="connsiteY4" fmla="*/ 0 h 894574"/>
              <a:gd name="connsiteX0" fmla="*/ 9155715 w 9155715"/>
              <a:gd name="connsiteY0" fmla="*/ 0 h 939818"/>
              <a:gd name="connsiteX1" fmla="*/ 0 w 9155715"/>
              <a:gd name="connsiteY1" fmla="*/ 865366 h 939818"/>
              <a:gd name="connsiteX2" fmla="*/ 2384 w 9155715"/>
              <a:gd name="connsiteY2" fmla="*/ 939818 h 939818"/>
              <a:gd name="connsiteX3" fmla="*/ 9155715 w 9155715"/>
              <a:gd name="connsiteY3" fmla="*/ 83976 h 939818"/>
              <a:gd name="connsiteX4" fmla="*/ 9155715 w 9155715"/>
              <a:gd name="connsiteY4" fmla="*/ 0 h 939818"/>
              <a:gd name="connsiteX0" fmla="*/ 9015078 w 9155715"/>
              <a:gd name="connsiteY0" fmla="*/ 0 h 873143"/>
              <a:gd name="connsiteX1" fmla="*/ 0 w 9155715"/>
              <a:gd name="connsiteY1" fmla="*/ 798691 h 873143"/>
              <a:gd name="connsiteX2" fmla="*/ 2384 w 9155715"/>
              <a:gd name="connsiteY2" fmla="*/ 873143 h 873143"/>
              <a:gd name="connsiteX3" fmla="*/ 9155715 w 9155715"/>
              <a:gd name="connsiteY3" fmla="*/ 17301 h 873143"/>
              <a:gd name="connsiteX4" fmla="*/ 9015078 w 9155715"/>
              <a:gd name="connsiteY4" fmla="*/ 0 h 873143"/>
              <a:gd name="connsiteX0" fmla="*/ 9160482 w 9160482"/>
              <a:gd name="connsiteY0" fmla="*/ 0 h 930293"/>
              <a:gd name="connsiteX1" fmla="*/ 0 w 9160482"/>
              <a:gd name="connsiteY1" fmla="*/ 855841 h 930293"/>
              <a:gd name="connsiteX2" fmla="*/ 2384 w 9160482"/>
              <a:gd name="connsiteY2" fmla="*/ 930293 h 930293"/>
              <a:gd name="connsiteX3" fmla="*/ 9155715 w 9160482"/>
              <a:gd name="connsiteY3" fmla="*/ 74451 h 930293"/>
              <a:gd name="connsiteX4" fmla="*/ 9160482 w 9160482"/>
              <a:gd name="connsiteY4" fmla="*/ 0 h 930293"/>
              <a:gd name="connsiteX0" fmla="*/ 9072286 w 9155715"/>
              <a:gd name="connsiteY0" fmla="*/ 0 h 885050"/>
              <a:gd name="connsiteX1" fmla="*/ 0 w 9155715"/>
              <a:gd name="connsiteY1" fmla="*/ 810598 h 885050"/>
              <a:gd name="connsiteX2" fmla="*/ 2384 w 9155715"/>
              <a:gd name="connsiteY2" fmla="*/ 885050 h 885050"/>
              <a:gd name="connsiteX3" fmla="*/ 9155715 w 9155715"/>
              <a:gd name="connsiteY3" fmla="*/ 29208 h 885050"/>
              <a:gd name="connsiteX4" fmla="*/ 9072286 w 9155715"/>
              <a:gd name="connsiteY4" fmla="*/ 0 h 885050"/>
              <a:gd name="connsiteX0" fmla="*/ 9155715 w 9155715"/>
              <a:gd name="connsiteY0" fmla="*/ 0 h 930294"/>
              <a:gd name="connsiteX1" fmla="*/ 0 w 9155715"/>
              <a:gd name="connsiteY1" fmla="*/ 855842 h 930294"/>
              <a:gd name="connsiteX2" fmla="*/ 2384 w 9155715"/>
              <a:gd name="connsiteY2" fmla="*/ 930294 h 930294"/>
              <a:gd name="connsiteX3" fmla="*/ 9155715 w 9155715"/>
              <a:gd name="connsiteY3" fmla="*/ 74452 h 930294"/>
              <a:gd name="connsiteX4" fmla="*/ 9155715 w 9155715"/>
              <a:gd name="connsiteY4" fmla="*/ 0 h 93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5715" h="930294">
                <a:moveTo>
                  <a:pt x="9155715" y="0"/>
                </a:moveTo>
                <a:lnTo>
                  <a:pt x="0" y="855842"/>
                </a:lnTo>
                <a:cubicBezTo>
                  <a:pt x="795" y="884628"/>
                  <a:pt x="1589" y="901508"/>
                  <a:pt x="2384" y="930294"/>
                </a:cubicBezTo>
                <a:lnTo>
                  <a:pt x="9155715" y="74452"/>
                </a:lnTo>
                <a:lnTo>
                  <a:pt x="915571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4572000" y="609600"/>
            <a:ext cx="3886200" cy="4191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4"/>
          </p:nvPr>
        </p:nvSpPr>
        <p:spPr>
          <a:xfrm>
            <a:off x="676274" y="1527048"/>
            <a:ext cx="3383280" cy="329184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600"/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1"/>
              </a:gs>
              <a:gs pos="40000">
                <a:schemeClr val="accent1">
                  <a:lumMod val="40000"/>
                  <a:lumOff val="60000"/>
                </a:schemeClr>
              </a:gs>
              <a:gs pos="4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/>
              </a:gs>
              <a:gs pos="52000">
                <a:schemeClr val="accent3">
                  <a:lumMod val="40000"/>
                  <a:lumOff val="60000"/>
                </a:schemeClr>
              </a:gs>
              <a:gs pos="66000">
                <a:schemeClr val="accent3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0" y="609600"/>
            <a:ext cx="3886200" cy="4190999"/>
          </a:xfrm>
          <a:ln w="79375">
            <a:solidFill>
              <a:schemeClr val="tx1"/>
            </a:solidFill>
            <a:miter lim="800000"/>
          </a:ln>
          <a:effectLst>
            <a:outerShdw blurRad="50800" dist="38100" dir="5400000" algn="ctr" rotWithShape="0">
              <a:srgbClr val="000000">
                <a:alpha val="42000"/>
              </a:srgbClr>
            </a:outerShdw>
          </a:effectLst>
        </p:spPr>
        <p:txBody>
          <a:bodyPr>
            <a:normAutofit/>
          </a:bodyPr>
          <a:lstStyle>
            <a:lvl1pPr marL="0" indent="0" algn="ctr">
              <a:buNone/>
              <a:defRPr sz="25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0" name="Freeform 9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676656" y="609600"/>
            <a:ext cx="3383280" cy="914400"/>
          </a:xfrm>
        </p:spPr>
        <p:txBody>
          <a:bodyPr anchor="b">
            <a:noAutofit/>
          </a:bodyPr>
          <a:lstStyle>
            <a:lvl1pPr algn="l">
              <a:defRPr sz="22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4"/>
          </p:nvPr>
        </p:nvSpPr>
        <p:spPr>
          <a:xfrm>
            <a:off x="676656" y="1524000"/>
            <a:ext cx="3381375" cy="329565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600"/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w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 dpi="0" rotWithShape="1">
            <a:blip r:embed="rId13">
              <a:alphaModFix amt="15000"/>
            </a:blip>
            <a:srcRect/>
            <a:tile tx="0" ty="0" sx="76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0" y="274638"/>
            <a:ext cx="7772400" cy="1143000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600200"/>
            <a:ext cx="7772400" cy="4525963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00800" y="6416675"/>
            <a:ext cx="1981200" cy="365125"/>
          </a:xfrm>
          <a:prstGeom prst="rect">
            <a:avLst/>
          </a:prstGeom>
        </p:spPr>
        <p:txBody>
          <a:bodyPr vert="horz" lIns="0" tIns="45720" rIns="0" bIns="0" rtlCol="0" anchor="b" anchorCtr="0"/>
          <a:lstStyle>
            <a:lvl1pPr algn="r">
              <a:defRPr lang="en-US" sz="900" kern="1200" cap="all" spc="110" baseline="0" smtClean="0">
                <a:solidFill>
                  <a:srgbClr val="4D4D4D"/>
                </a:solidFill>
                <a:latin typeface="+mn-lt"/>
                <a:ea typeface="+mn-ea"/>
                <a:cs typeface="+mn-cs"/>
              </a:defRPr>
            </a:lvl1pPr>
          </a:lstStyle>
          <a:p>
            <a:fld id="{1D8BD707-D9CF-40AE-B4C6-C98DA3205C09}" type="datetimeFigureOut">
              <a:rPr lang="en-US" smtClean="0"/>
              <a:pPr/>
              <a:t>8/29/2022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8600" y="6416675"/>
            <a:ext cx="2895600" cy="365125"/>
          </a:xfrm>
          <a:prstGeom prst="rect">
            <a:avLst/>
          </a:prstGeom>
        </p:spPr>
        <p:txBody>
          <a:bodyPr vert="horz" lIns="0" tIns="45720" rIns="0" bIns="0" rtlCol="0" anchor="b" anchorCtr="0"/>
          <a:lstStyle>
            <a:lvl1pPr algn="l">
              <a:defRPr sz="900" cap="all" spc="110" baseline="0">
                <a:solidFill>
                  <a:srgbClr val="4D4D4D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8200" y="6416675"/>
            <a:ext cx="457200" cy="365125"/>
          </a:xfrm>
          <a:prstGeom prst="rect">
            <a:avLst/>
          </a:prstGeom>
        </p:spPr>
        <p:txBody>
          <a:bodyPr vert="horz" lIns="0" tIns="45720" rIns="0" bIns="0" rtlCol="0" anchor="b" anchorCtr="0"/>
          <a:lstStyle>
            <a:lvl1pPr algn="r">
              <a:defRPr sz="1100" b="1" baseline="0">
                <a:solidFill>
                  <a:srgbClr val="4D4D4D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286000"/>
            <a:ext cx="8534400" cy="1143000"/>
          </a:xfrm>
        </p:spPr>
        <p:txBody>
          <a:bodyPr>
            <a:normAutofit fontScale="90000"/>
          </a:bodyPr>
          <a:lstStyle/>
          <a:p>
            <a:r>
              <a:rPr lang="uk-UA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Системи організму людини</a:t>
            </a:r>
            <a:endParaRPr lang="en-US" sz="5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3440138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Скелет Людини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1600200"/>
            <a:ext cx="1933180" cy="3733800"/>
          </a:xfrm>
        </p:spPr>
      </p:pic>
      <p:sp>
        <p:nvSpPr>
          <p:cNvPr id="3" name="TextBox 2"/>
          <p:cNvSpPr txBox="1"/>
          <p:nvPr/>
        </p:nvSpPr>
        <p:spPr>
          <a:xfrm flipH="1">
            <a:off x="381000" y="1865745"/>
            <a:ext cx="5440681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err="1"/>
              <a:t>Він</a:t>
            </a:r>
            <a:r>
              <a:rPr lang="ru-RU" dirty="0"/>
              <a:t> </a:t>
            </a:r>
            <a:r>
              <a:rPr lang="ru-RU" dirty="0" err="1"/>
              <a:t>захищає</a:t>
            </a:r>
            <a:r>
              <a:rPr lang="ru-RU" dirty="0"/>
              <a:t>, </a:t>
            </a:r>
            <a:r>
              <a:rPr lang="ru-RU" dirty="0" err="1"/>
              <a:t>забезпечує</a:t>
            </a:r>
            <a:r>
              <a:rPr lang="ru-RU" dirty="0"/>
              <a:t> форму та структуру</a:t>
            </a:r>
            <a:r>
              <a:rPr lang="en-US" dirty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dirty="0"/>
              <a:t>Людина, як і всі хребетні, має внутрішній скелет, що складається з кісток і хрящів, а м’язи прикріплюються до кістки.</a:t>
            </a: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dirty="0"/>
              <a:t>Складається з 206 окремих кісток різних форм і розмірів, які складають 18% маси тіла людини.</a:t>
            </a: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dirty="0"/>
              <a:t>Суглоби – це місце з’єднання двох або більше кісток</a:t>
            </a:r>
            <a:r>
              <a:rPr lang="en-US" dirty="0"/>
              <a:t>.</a:t>
            </a:r>
            <a:endParaRPr lang="uk-UA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/>
              <a:t>Хрящ </a:t>
            </a:r>
            <a:r>
              <a:rPr lang="ru-RU" dirty="0" err="1"/>
              <a:t>діє</a:t>
            </a:r>
            <a:r>
              <a:rPr lang="ru-RU" dirty="0"/>
              <a:t> як подушка </a:t>
            </a:r>
            <a:r>
              <a:rPr lang="ru-RU" dirty="0" err="1"/>
              <a:t>між</a:t>
            </a:r>
            <a:r>
              <a:rPr lang="ru-RU" dirty="0"/>
              <a:t> </a:t>
            </a:r>
            <a:r>
              <a:rPr lang="ru-RU" dirty="0" err="1"/>
              <a:t>кістками</a:t>
            </a:r>
            <a:r>
              <a:rPr lang="ru-RU" dirty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63942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dirty="0"/>
              <a:t>М’язова система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2503" y="1981200"/>
            <a:ext cx="2520897" cy="3075393"/>
          </a:xfrm>
        </p:spPr>
      </p:pic>
      <p:sp>
        <p:nvSpPr>
          <p:cNvPr id="3" name="TextBox 2"/>
          <p:cNvSpPr txBox="1"/>
          <p:nvPr/>
        </p:nvSpPr>
        <p:spPr>
          <a:xfrm>
            <a:off x="381000" y="2286000"/>
            <a:ext cx="53340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40% </a:t>
            </a:r>
            <a:r>
              <a:rPr lang="ru-RU" dirty="0" err="1"/>
              <a:t>маси</a:t>
            </a:r>
            <a:r>
              <a:rPr lang="ru-RU" dirty="0"/>
              <a:t> </a:t>
            </a:r>
            <a:r>
              <a:rPr lang="ru-RU" dirty="0" err="1"/>
              <a:t>нашого</a:t>
            </a:r>
            <a:r>
              <a:rPr lang="ru-RU" dirty="0"/>
              <a:t> </a:t>
            </a:r>
            <a:r>
              <a:rPr lang="ru-RU" dirty="0" err="1"/>
              <a:t>тіла</a:t>
            </a:r>
            <a:r>
              <a:rPr lang="ru-RU" dirty="0"/>
              <a:t> </a:t>
            </a:r>
            <a:r>
              <a:rPr lang="ru-RU" dirty="0" err="1"/>
              <a:t>становлять</a:t>
            </a:r>
            <a:r>
              <a:rPr lang="ru-RU" dirty="0"/>
              <a:t> </a:t>
            </a:r>
            <a:r>
              <a:rPr lang="ru-RU" dirty="0" err="1"/>
              <a:t>м'язи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ru-RU" dirty="0" err="1"/>
              <a:t>Існує</a:t>
            </a:r>
            <a:r>
              <a:rPr lang="ru-RU" dirty="0"/>
              <a:t> три </a:t>
            </a:r>
            <a:r>
              <a:rPr lang="ru-RU" dirty="0" err="1"/>
              <a:t>види</a:t>
            </a:r>
            <a:r>
              <a:rPr lang="ru-RU" dirty="0"/>
              <a:t> </a:t>
            </a:r>
            <a:r>
              <a:rPr lang="ru-RU" dirty="0" err="1"/>
              <a:t>м'язових</a:t>
            </a:r>
            <a:r>
              <a:rPr lang="ru-RU" dirty="0"/>
              <a:t> </a:t>
            </a:r>
            <a:r>
              <a:rPr lang="ru-RU" dirty="0" err="1"/>
              <a:t>клітин</a:t>
            </a:r>
            <a:r>
              <a:rPr lang="en-US" dirty="0"/>
              <a:t>:</a:t>
            </a:r>
          </a:p>
          <a:p>
            <a:pPr marL="342900" indent="-342900">
              <a:buFont typeface="+mj-lt"/>
              <a:buAutoNum type="arabicPeriod"/>
            </a:pPr>
            <a:r>
              <a:rPr lang="ru-RU" dirty="0" err="1"/>
              <a:t>Скелетні</a:t>
            </a:r>
            <a:r>
              <a:rPr lang="ru-RU" dirty="0"/>
              <a:t> </a:t>
            </a:r>
            <a:r>
              <a:rPr lang="ru-RU" dirty="0" err="1"/>
              <a:t>м'язи</a:t>
            </a:r>
            <a:r>
              <a:rPr lang="ru-RU" dirty="0"/>
              <a:t> (</a:t>
            </a:r>
            <a:r>
              <a:rPr lang="ru-RU" dirty="0" err="1"/>
              <a:t>ви</a:t>
            </a:r>
            <a:r>
              <a:rPr lang="ru-RU" dirty="0"/>
              <a:t> можете </a:t>
            </a:r>
            <a:r>
              <a:rPr lang="ru-RU" dirty="0" err="1"/>
              <a:t>контролювати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)</a:t>
            </a:r>
            <a:r>
              <a:rPr lang="en-US" dirty="0"/>
              <a:t>.</a:t>
            </a:r>
            <a:endParaRPr lang="ru-RU" dirty="0"/>
          </a:p>
          <a:p>
            <a:pPr marL="342900" indent="-342900">
              <a:buFont typeface="+mj-lt"/>
              <a:buAutoNum type="arabicPeriod"/>
            </a:pPr>
            <a:r>
              <a:rPr lang="ru-RU" dirty="0" err="1"/>
              <a:t>Гладкі</a:t>
            </a:r>
            <a:r>
              <a:rPr lang="ru-RU" dirty="0"/>
              <a:t> </a:t>
            </a:r>
            <a:r>
              <a:rPr lang="ru-RU" dirty="0" err="1"/>
              <a:t>м'язи</a:t>
            </a:r>
            <a:r>
              <a:rPr lang="ru-RU" dirty="0"/>
              <a:t> – </a:t>
            </a:r>
            <a:r>
              <a:rPr lang="ru-RU" dirty="0" err="1"/>
              <a:t>немимовільні</a:t>
            </a:r>
            <a:r>
              <a:rPr lang="ru-RU" dirty="0"/>
              <a:t> (</a:t>
            </a:r>
            <a:r>
              <a:rPr lang="ru-RU" dirty="0" err="1"/>
              <a:t>неможливо</a:t>
            </a:r>
            <a:r>
              <a:rPr lang="ru-RU" dirty="0"/>
              <a:t> </a:t>
            </a:r>
            <a:r>
              <a:rPr lang="ru-RU" dirty="0" err="1"/>
              <a:t>свідомо</a:t>
            </a:r>
            <a:r>
              <a:rPr lang="ru-RU" dirty="0"/>
              <a:t> </a:t>
            </a:r>
            <a:r>
              <a:rPr lang="ru-RU" dirty="0" err="1"/>
              <a:t>контролювати</a:t>
            </a:r>
            <a:r>
              <a:rPr lang="ru-RU" dirty="0"/>
              <a:t>)</a:t>
            </a:r>
            <a:r>
              <a:rPr lang="uk-UA" dirty="0"/>
              <a:t>.</a:t>
            </a:r>
            <a:endParaRPr lang="ru-RU" dirty="0"/>
          </a:p>
          <a:p>
            <a:pPr marL="342900" indent="-342900">
              <a:buFont typeface="+mj-lt"/>
              <a:buAutoNum type="arabicPeriod"/>
            </a:pPr>
            <a:r>
              <a:rPr lang="ru-RU" dirty="0" err="1"/>
              <a:t>Серцева</a:t>
            </a:r>
            <a:r>
              <a:rPr lang="ru-RU" dirty="0"/>
              <a:t> – </a:t>
            </a:r>
            <a:r>
              <a:rPr lang="ru-RU" dirty="0" err="1"/>
              <a:t>це</a:t>
            </a:r>
            <a:r>
              <a:rPr lang="ru-RU" dirty="0"/>
              <a:t> тип гладких </a:t>
            </a:r>
            <a:r>
              <a:rPr lang="ru-RU" dirty="0" err="1"/>
              <a:t>м'язів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утворюють</a:t>
            </a:r>
            <a:r>
              <a:rPr lang="ru-RU" dirty="0"/>
              <a:t> </a:t>
            </a:r>
            <a:r>
              <a:rPr lang="ru-RU" dirty="0" err="1"/>
              <a:t>серце</a:t>
            </a:r>
            <a:r>
              <a:rPr lang="ru-RU" dirty="0"/>
              <a:t>,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неконтролюєм</a:t>
            </a:r>
            <a:r>
              <a:rPr lang="uk-UA" dirty="0" err="1"/>
              <a:t>ий</a:t>
            </a:r>
            <a:r>
              <a:rPr lang="ru-RU" dirty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69181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Травна система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1200" y="1143000"/>
            <a:ext cx="2695312" cy="3733800"/>
          </a:xfrm>
        </p:spPr>
      </p:pic>
      <p:sp>
        <p:nvSpPr>
          <p:cNvPr id="3" name="TextBox 2"/>
          <p:cNvSpPr txBox="1"/>
          <p:nvPr/>
        </p:nvSpPr>
        <p:spPr>
          <a:xfrm>
            <a:off x="533400" y="2285999"/>
            <a:ext cx="49530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dirty="0"/>
              <a:t>Механічне травлення відбувається в основному в ротовій порожнині та шлунку, що розщеплює їжу на дрібні шматочки.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dirty="0"/>
              <a:t>Хімічне травлення ще більш хімічно розщеплює їжу на прості цукри (для вуглеводів), амінокислоти (для білків), жирні кислоти та гліцерин (для жирів).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40531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Серцево-судинна система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2200" y="1550181"/>
            <a:ext cx="2381250" cy="3371850"/>
          </a:xfrm>
        </p:spPr>
      </p:pic>
      <p:sp>
        <p:nvSpPr>
          <p:cNvPr id="3" name="TextBox 2"/>
          <p:cNvSpPr txBox="1"/>
          <p:nvPr/>
        </p:nvSpPr>
        <p:spPr>
          <a:xfrm>
            <a:off x="519545" y="1447800"/>
            <a:ext cx="5791200" cy="424731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ru-RU" dirty="0">
                <a:latin typeface="Calibri"/>
                <a:ea typeface="Calibri"/>
                <a:cs typeface="Calibri"/>
              </a:rPr>
              <a:t>Кров </a:t>
            </a:r>
            <a:r>
              <a:rPr lang="ru-RU" dirty="0" err="1">
                <a:latin typeface="Calibri"/>
                <a:ea typeface="Calibri"/>
                <a:cs typeface="Calibri"/>
              </a:rPr>
              <a:t>складається</a:t>
            </a:r>
            <a:r>
              <a:rPr lang="ru-RU" dirty="0">
                <a:latin typeface="Calibri"/>
                <a:ea typeface="Calibri"/>
                <a:cs typeface="Calibri"/>
              </a:rPr>
              <a:t> з </a:t>
            </a:r>
            <a:r>
              <a:rPr lang="ru-RU" dirty="0" err="1">
                <a:latin typeface="Calibri"/>
                <a:ea typeface="Calibri"/>
                <a:cs typeface="Calibri"/>
              </a:rPr>
              <a:t>двох</a:t>
            </a:r>
            <a:r>
              <a:rPr lang="ru-RU" dirty="0">
                <a:latin typeface="Calibri"/>
                <a:ea typeface="Calibri"/>
                <a:cs typeface="Calibri"/>
              </a:rPr>
              <a:t> </a:t>
            </a:r>
            <a:r>
              <a:rPr lang="ru-RU" dirty="0" err="1">
                <a:latin typeface="Calibri"/>
                <a:ea typeface="Calibri"/>
                <a:cs typeface="Calibri"/>
              </a:rPr>
              <a:t>основних</a:t>
            </a:r>
            <a:r>
              <a:rPr lang="ru-RU" dirty="0">
                <a:latin typeface="Calibri"/>
                <a:ea typeface="Calibri"/>
                <a:cs typeface="Calibri"/>
              </a:rPr>
              <a:t> </a:t>
            </a:r>
            <a:r>
              <a:rPr lang="ru-RU" dirty="0" err="1">
                <a:latin typeface="Calibri"/>
                <a:ea typeface="Calibri"/>
                <a:cs typeface="Calibri"/>
              </a:rPr>
              <a:t>частин</a:t>
            </a:r>
            <a:r>
              <a:rPr lang="ru-RU" dirty="0">
                <a:latin typeface="Calibri"/>
                <a:ea typeface="Calibri"/>
                <a:cs typeface="Calibri"/>
              </a:rPr>
              <a:t>:</a:t>
            </a:r>
            <a:endParaRPr lang="en-US" dirty="0">
              <a:latin typeface="Calibri"/>
              <a:ea typeface="Calibri"/>
              <a:cs typeface="Calibri"/>
            </a:endParaRPr>
          </a:p>
          <a:p>
            <a:pPr marL="342900" indent="-342900">
              <a:buFont typeface="+mj-lt"/>
              <a:buAutoNum type="arabicPeriod"/>
            </a:pPr>
            <a:r>
              <a:rPr lang="ru-RU" dirty="0"/>
              <a:t>Плазма (</a:t>
            </a:r>
            <a:r>
              <a:rPr lang="ru-RU" dirty="0" err="1"/>
              <a:t>жовтувато</a:t>
            </a:r>
            <a:r>
              <a:rPr lang="ru-RU" dirty="0"/>
              <a:t>-прозора </a:t>
            </a:r>
            <a:r>
              <a:rPr lang="ru-RU" dirty="0" err="1"/>
              <a:t>рідина</a:t>
            </a:r>
            <a:r>
              <a:rPr lang="ru-RU" dirty="0"/>
              <a:t>); </a:t>
            </a:r>
          </a:p>
          <a:p>
            <a:pPr marL="342900" indent="-342900">
              <a:buFont typeface="+mj-lt"/>
              <a:buAutoNum type="arabicPeriod"/>
            </a:pPr>
            <a:r>
              <a:rPr lang="ru-RU" dirty="0"/>
              <a:t>Тверда </a:t>
            </a:r>
            <a:r>
              <a:rPr lang="ru-RU" dirty="0" err="1"/>
              <a:t>частина</a:t>
            </a:r>
            <a:r>
              <a:rPr lang="ru-RU" dirty="0"/>
              <a:t> (</a:t>
            </a:r>
            <a:r>
              <a:rPr lang="ru-RU" dirty="0" err="1"/>
              <a:t>еритроцити</a:t>
            </a:r>
            <a:r>
              <a:rPr lang="ru-RU" dirty="0"/>
              <a:t>, </a:t>
            </a:r>
            <a:r>
              <a:rPr lang="ru-RU" dirty="0" err="1"/>
              <a:t>лейкоцити</a:t>
            </a:r>
            <a:r>
              <a:rPr lang="ru-RU" dirty="0"/>
              <a:t> та </a:t>
            </a:r>
            <a:r>
              <a:rPr lang="ru-RU" dirty="0" err="1"/>
              <a:t>тромбоцити</a:t>
            </a:r>
            <a:r>
              <a:rPr lang="ru-RU" dirty="0"/>
              <a:t>).</a:t>
            </a:r>
            <a:br>
              <a:rPr lang="en-US" dirty="0"/>
            </a:br>
            <a:endParaRPr lang="en-US" dirty="0"/>
          </a:p>
          <a:p>
            <a:r>
              <a:rPr lang="uk-UA" dirty="0"/>
              <a:t>Еритроцити (містять гемоглобін), лейкоцити (атакують чужорідних загарбників), тромбоцити (утворюють тромби).</a:t>
            </a:r>
          </a:p>
          <a:p>
            <a:endParaRPr lang="uk-UA" dirty="0"/>
          </a:p>
          <a:p>
            <a:r>
              <a:rPr lang="ru-RU" dirty="0" err="1"/>
              <a:t>Існує</a:t>
            </a:r>
            <a:r>
              <a:rPr lang="ru-RU" dirty="0"/>
              <a:t> 4 </a:t>
            </a:r>
            <a:r>
              <a:rPr lang="ru-RU" dirty="0" err="1"/>
              <a:t>основних</a:t>
            </a:r>
            <a:r>
              <a:rPr lang="ru-RU" dirty="0"/>
              <a:t> </a:t>
            </a:r>
            <a:r>
              <a:rPr lang="ru-RU" dirty="0" err="1"/>
              <a:t>групи</a:t>
            </a:r>
            <a:r>
              <a:rPr lang="ru-RU" dirty="0"/>
              <a:t> </a:t>
            </a:r>
            <a:r>
              <a:rPr lang="ru-RU" dirty="0" err="1"/>
              <a:t>крові</a:t>
            </a:r>
            <a:r>
              <a:rPr lang="ru-RU" dirty="0"/>
              <a:t> </a:t>
            </a:r>
            <a:r>
              <a:rPr lang="en-US" dirty="0"/>
              <a:t>– I (</a:t>
            </a:r>
            <a:r>
              <a:rPr lang="ru-RU" dirty="0"/>
              <a:t>А</a:t>
            </a:r>
            <a:r>
              <a:rPr lang="en-US" dirty="0"/>
              <a:t>)</a:t>
            </a:r>
            <a:r>
              <a:rPr lang="ru-RU" dirty="0"/>
              <a:t>, </a:t>
            </a:r>
            <a:r>
              <a:rPr lang="en-US" dirty="0"/>
              <a:t>II (</a:t>
            </a:r>
            <a:r>
              <a:rPr lang="ru-RU" dirty="0"/>
              <a:t>В</a:t>
            </a:r>
            <a:r>
              <a:rPr lang="en-US" dirty="0"/>
              <a:t>)</a:t>
            </a:r>
            <a:r>
              <a:rPr lang="ru-RU" dirty="0"/>
              <a:t>, </a:t>
            </a:r>
            <a:r>
              <a:rPr lang="en-US" dirty="0"/>
              <a:t>III (</a:t>
            </a:r>
            <a:r>
              <a:rPr lang="ru-RU" dirty="0"/>
              <a:t>АВ</a:t>
            </a:r>
            <a:r>
              <a:rPr lang="en-US" dirty="0"/>
              <a:t>)</a:t>
            </a:r>
            <a:r>
              <a:rPr lang="ru-RU" dirty="0"/>
              <a:t> і </a:t>
            </a:r>
            <a:r>
              <a:rPr lang="en-US" dirty="0"/>
              <a:t>IV (</a:t>
            </a:r>
            <a:r>
              <a:rPr lang="ru-RU" dirty="0"/>
              <a:t>О).</a:t>
            </a:r>
            <a:br>
              <a:rPr lang="en-US" dirty="0"/>
            </a:br>
            <a:endParaRPr lang="en-US" dirty="0"/>
          </a:p>
          <a:p>
            <a:r>
              <a:rPr lang="uk-UA" dirty="0"/>
              <a:t>Три види кровоносних судин </a:t>
            </a:r>
            <a:r>
              <a:rPr lang="en-US" dirty="0"/>
              <a:t>:</a:t>
            </a:r>
          </a:p>
          <a:p>
            <a:pPr marL="342900" indent="-342900">
              <a:buFont typeface="+mj-lt"/>
              <a:buAutoNum type="arabicPeriod"/>
            </a:pPr>
            <a:r>
              <a:rPr lang="ru-RU" dirty="0" err="1"/>
              <a:t>Артерії</a:t>
            </a:r>
            <a:r>
              <a:rPr lang="ru-RU" dirty="0"/>
              <a:t> - </a:t>
            </a:r>
            <a:r>
              <a:rPr lang="ru-RU" dirty="0" err="1"/>
              <a:t>несуть</a:t>
            </a:r>
            <a:r>
              <a:rPr lang="ru-RU" dirty="0"/>
              <a:t> кров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серця</a:t>
            </a:r>
            <a:r>
              <a:rPr lang="ru-RU" dirty="0"/>
              <a:t>.</a:t>
            </a:r>
          </a:p>
          <a:p>
            <a:pPr marL="342900" indent="-342900">
              <a:buFont typeface="+mj-lt"/>
              <a:buAutoNum type="arabicPeriod"/>
            </a:pPr>
            <a:r>
              <a:rPr lang="ru-RU" dirty="0"/>
              <a:t>Вени - </a:t>
            </a:r>
            <a:r>
              <a:rPr lang="ru-RU" dirty="0" err="1"/>
              <a:t>несуть</a:t>
            </a:r>
            <a:r>
              <a:rPr lang="ru-RU" dirty="0"/>
              <a:t> кров до </a:t>
            </a:r>
            <a:r>
              <a:rPr lang="ru-RU" dirty="0" err="1"/>
              <a:t>серця</a:t>
            </a:r>
            <a:r>
              <a:rPr lang="ru-RU" dirty="0"/>
              <a:t>.</a:t>
            </a:r>
          </a:p>
          <a:p>
            <a:pPr marL="342900" indent="-342900">
              <a:buFont typeface="+mj-lt"/>
              <a:buAutoNum type="arabicPeriod"/>
            </a:pPr>
            <a:r>
              <a:rPr lang="ru-RU" dirty="0" err="1"/>
              <a:t>Капіляри</a:t>
            </a:r>
            <a:r>
              <a:rPr lang="ru-RU" dirty="0"/>
              <a:t> - </a:t>
            </a:r>
            <a:r>
              <a:rPr lang="ru-RU" dirty="0" err="1"/>
              <a:t>з'єднують</a:t>
            </a:r>
            <a:r>
              <a:rPr lang="ru-RU" dirty="0"/>
              <a:t> </a:t>
            </a:r>
            <a:r>
              <a:rPr lang="ru-RU" dirty="0" err="1"/>
              <a:t>артерії</a:t>
            </a:r>
            <a:r>
              <a:rPr lang="ru-RU" dirty="0"/>
              <a:t> з венами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7459264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Дихальна система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2200" y="1817310"/>
            <a:ext cx="2381250" cy="2705100"/>
          </a:xfrm>
        </p:spPr>
      </p:pic>
      <p:sp>
        <p:nvSpPr>
          <p:cNvPr id="3" name="TextBox 2"/>
          <p:cNvSpPr txBox="1"/>
          <p:nvPr/>
        </p:nvSpPr>
        <p:spPr>
          <a:xfrm>
            <a:off x="457200" y="1600200"/>
            <a:ext cx="548640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/>
              <a:t>Трахея -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гнучка</a:t>
            </a:r>
            <a:r>
              <a:rPr lang="ru-RU" dirty="0"/>
              <a:t> </a:t>
            </a:r>
            <a:r>
              <a:rPr lang="ru-RU" dirty="0" err="1"/>
              <a:t>дихальна</a:t>
            </a:r>
            <a:r>
              <a:rPr lang="ru-RU" dirty="0"/>
              <a:t> трубка.</a:t>
            </a: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dirty="0"/>
              <a:t>Гортань містить голосові зв’язки, також відомі як голосова коробка.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dirty="0"/>
              <a:t>Бронхи – це дві дихальні трубки, які відходять від трахеї і ведуть до легень.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dirty="0"/>
              <a:t>Бронхи – це великі дихальні трубки, які відходять від бронхів.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dirty="0"/>
              <a:t>Альвеоли – це мішечки в легенях, де відбувається газообмін.</a:t>
            </a:r>
          </a:p>
          <a:p>
            <a:r>
              <a:rPr lang="uk-UA" dirty="0"/>
              <a:t>Ваші ребра та діафрагма також допомагають вам дихати.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66877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Видільна система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5600" y="2227272"/>
            <a:ext cx="2009775" cy="2009775"/>
          </a:xfrm>
        </p:spPr>
      </p:pic>
      <p:sp>
        <p:nvSpPr>
          <p:cNvPr id="5" name="TextBox 4"/>
          <p:cNvSpPr txBox="1"/>
          <p:nvPr/>
        </p:nvSpPr>
        <p:spPr>
          <a:xfrm>
            <a:off x="457200" y="1524000"/>
            <a:ext cx="6096000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dirty="0"/>
              <a:t>Обмін речовин – це сукупність усіх хімічних процесів, що відбуваються в організмі.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dirty="0"/>
              <a:t>Виділення - це спосіб, у який організми позбавляються від метаболічних/шкідливих відходів.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dirty="0"/>
              <a:t>Наприклад, нирки видаляють відходи з крові.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dirty="0"/>
              <a:t>Печінка є найскладнішим органом в організмі, оскільки вона виконує багато важливих функцій, таких як утворення жовчі, травного соку.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dirty="0"/>
              <a:t>Шкіра - це орган виділення і найбільший орган людського тіла.</a:t>
            </a:r>
          </a:p>
          <a:p>
            <a:pPr marL="622300" indent="-285750">
              <a:buFont typeface="Courier New" panose="02070309020205020404" pitchFamily="49" charset="0"/>
              <a:buChar char="o"/>
            </a:pPr>
            <a:r>
              <a:rPr lang="uk-UA" dirty="0"/>
              <a:t>Епідерміс - це зовнішній шар шкіри.</a:t>
            </a:r>
          </a:p>
          <a:p>
            <a:pPr marL="622300" indent="-285750">
              <a:buFont typeface="Courier New" panose="02070309020205020404" pitchFamily="49" charset="0"/>
              <a:buChar char="o"/>
            </a:pPr>
            <a:r>
              <a:rPr lang="uk-UA" dirty="0"/>
              <a:t>Дерма - це внутрішній шар шкіри під епідермісом.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dirty="0"/>
              <a:t>Піт (піт) виділяється через потові залози.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01861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Нервова система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2200" y="2046684"/>
            <a:ext cx="2381250" cy="2800350"/>
          </a:xfrm>
        </p:spPr>
      </p:pic>
      <p:sp>
        <p:nvSpPr>
          <p:cNvPr id="3" name="TextBox 2"/>
          <p:cNvSpPr txBox="1"/>
          <p:nvPr/>
        </p:nvSpPr>
        <p:spPr>
          <a:xfrm>
            <a:off x="304800" y="1600200"/>
            <a:ext cx="5486400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dirty="0"/>
              <a:t>Нейрони – це нервові клітини, які є основною одиницею нервової системи.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dirty="0"/>
              <a:t>Рефлекс – це автоматична відповідь на подразник, у якій мозок безпосередньо не бере участі.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dirty="0"/>
              <a:t>Головний і спинний мозок є 2 ОСНОВНИМИ центрами центральної нервової системи людини.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dirty="0"/>
              <a:t>Головний мозок – це найбільша ділянка мозку.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dirty="0"/>
              <a:t>Мозочок контролює м'язову діяльність, працюючи з великим мозком.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dirty="0"/>
              <a:t>Мозкова речовина контролює дихання, роботу серця та рухи в травній системі.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dirty="0"/>
              <a:t>Спинний мозок – це пучок нервів, який посилає і приймає імпульси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448414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Ендокринна система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04369" y="1752600"/>
            <a:ext cx="2588918" cy="3048000"/>
          </a:xfrm>
        </p:spPr>
      </p:pic>
      <p:sp>
        <p:nvSpPr>
          <p:cNvPr id="5" name="TextBox 4"/>
          <p:cNvSpPr txBox="1"/>
          <p:nvPr/>
        </p:nvSpPr>
        <p:spPr>
          <a:xfrm>
            <a:off x="533400" y="1828800"/>
            <a:ext cx="45720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dirty="0"/>
              <a:t>Гормони — це хімічні месенджери, що переносяться кров’ю, які регулюють і балансують функції організму.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dirty="0"/>
              <a:t>Ендокринні залози виділяють гормони в кров.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dirty="0"/>
              <a:t>Гормони гіпофіза регулюють ріст скелету.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dirty="0"/>
              <a:t>Залози виробляють гормони в невеликих кількостях, оскільки вони необхідні, і здебільшого організм не запасає гормони.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5638473"/>
      </p:ext>
    </p:extLst>
  </p:cSld>
  <p:clrMapOvr>
    <a:masterClrMapping/>
  </p:clrMapOvr>
</p:sld>
</file>

<file path=ppt/theme/theme1.xml><?xml version="1.0" encoding="utf-8"?>
<a:theme xmlns:a="http://schemas.openxmlformats.org/drawingml/2006/main" name="Urban Pop">
  <a:themeElements>
    <a:clrScheme name="Urban Pop">
      <a:dk1>
        <a:srgbClr val="000000"/>
      </a:dk1>
      <a:lt1>
        <a:srgbClr val="FFFFFF"/>
      </a:lt1>
      <a:dk2>
        <a:srgbClr val="282828"/>
      </a:dk2>
      <a:lt2>
        <a:srgbClr val="D4D4D4"/>
      </a:lt2>
      <a:accent1>
        <a:srgbClr val="86CE24"/>
      </a:accent1>
      <a:accent2>
        <a:srgbClr val="00A2E6"/>
      </a:accent2>
      <a:accent3>
        <a:srgbClr val="FAC810"/>
      </a:accent3>
      <a:accent4>
        <a:srgbClr val="7D8F8C"/>
      </a:accent4>
      <a:accent5>
        <a:srgbClr val="D06B20"/>
      </a:accent5>
      <a:accent6>
        <a:srgbClr val="958B8B"/>
      </a:accent6>
      <a:hlink>
        <a:srgbClr val="FF9900"/>
      </a:hlink>
      <a:folHlink>
        <a:srgbClr val="969696"/>
      </a:folHlink>
    </a:clrScheme>
    <a:fontScheme name="Urban Pop">
      <a:maj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Urban Pop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1909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58000"/>
              </a:srgbClr>
            </a:outerShdw>
          </a:effectLst>
          <a:scene3d>
            <a:camera prst="orthographicFront">
              <a:rot lat="0" lon="0" rev="0"/>
            </a:camera>
            <a:lightRig rig="flat" dir="t"/>
          </a:scene3d>
          <a:sp3d contourW="15875">
            <a:bevelT w="95250" h="127000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  <a:shade val="100000"/>
                <a:alpha val="100000"/>
                <a:satMod val="100000"/>
                <a:lumMod val="100000"/>
              </a:schemeClr>
            </a:gs>
            <a:gs pos="9000">
              <a:schemeClr val="phClr">
                <a:tint val="90000"/>
                <a:shade val="100000"/>
                <a:alpha val="100000"/>
                <a:satMod val="100000"/>
                <a:lumMod val="100000"/>
              </a:schemeClr>
            </a:gs>
            <a:gs pos="34000">
              <a:schemeClr val="phClr">
                <a:tint val="83000"/>
                <a:shade val="100000"/>
                <a:alpha val="100000"/>
                <a:satMod val="100000"/>
                <a:lumMod val="100000"/>
              </a:schemeClr>
            </a:gs>
            <a:gs pos="62000">
              <a:schemeClr val="phClr">
                <a:tint val="85000"/>
                <a:shade val="100000"/>
                <a:alpha val="100000"/>
                <a:satMod val="100000"/>
                <a:lumMod val="100000"/>
              </a:schemeClr>
            </a:gs>
            <a:gs pos="90000">
              <a:schemeClr val="phClr">
                <a:tint val="92000"/>
                <a:shade val="100000"/>
                <a:alpha val="100000"/>
                <a:satMod val="100000"/>
                <a:lumMod val="90000"/>
              </a:schemeClr>
            </a:gs>
            <a:gs pos="100000">
              <a:schemeClr val="phClr">
                <a:tint val="85000"/>
                <a:shade val="100000"/>
                <a:alpha val="100000"/>
                <a:satMod val="100000"/>
                <a:lumMod val="10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8000"/>
              </a:schemeClr>
            </a:gs>
            <a:gs pos="100000">
              <a:schemeClr val="phClr">
                <a:tint val="95000"/>
                <a:shade val="98000"/>
                <a:lumMod val="80000"/>
              </a:schemeClr>
            </a:gs>
          </a:gsLst>
          <a:path path="circle">
            <a:fillToRect l="50000" t="100000" r="10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TC101859862[[fn=Urban Pop]]</Template>
  <TotalTime>88</TotalTime>
  <Words>673</Words>
  <Application>Microsoft Office PowerPoint</Application>
  <PresentationFormat>Экран (4:3)</PresentationFormat>
  <Paragraphs>64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Urban Pop</vt:lpstr>
      <vt:lpstr>Системи організму людини</vt:lpstr>
      <vt:lpstr>Скелет Людини</vt:lpstr>
      <vt:lpstr>М’язова система</vt:lpstr>
      <vt:lpstr>Травна система</vt:lpstr>
      <vt:lpstr>Серцево-судинна система</vt:lpstr>
      <vt:lpstr>Дихальна система</vt:lpstr>
      <vt:lpstr>Видільна система</vt:lpstr>
      <vt:lpstr>Нервова система</vt:lpstr>
      <vt:lpstr>Ендокринна система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Human Body Systems</dc:title>
  <dc:creator>BL EDITORS</dc:creator>
  <cp:lastModifiedBy>Elena Vernyhora</cp:lastModifiedBy>
  <cp:revision>20</cp:revision>
  <dcterms:created xsi:type="dcterms:W3CDTF">2006-08-16T00:00:00Z</dcterms:created>
  <dcterms:modified xsi:type="dcterms:W3CDTF">2022-08-29T12:32:00Z</dcterms:modified>
</cp:coreProperties>
</file>