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7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Vernyhora" userId="d1d2847f-71cf-4e58-a7ef-199a09ef5248" providerId="ADAL" clId="{6C4DDF48-C321-4570-8EFC-756820378B50}"/>
    <pc:docChg chg="modSld">
      <pc:chgData name="Elena Vernyhora" userId="d1d2847f-71cf-4e58-a7ef-199a09ef5248" providerId="ADAL" clId="{6C4DDF48-C321-4570-8EFC-756820378B50}" dt="2022-08-29T09:32:04.316" v="32"/>
      <pc:docMkLst>
        <pc:docMk/>
      </pc:docMkLst>
      <pc:sldChg chg="modSp mod">
        <pc:chgData name="Elena Vernyhora" userId="d1d2847f-71cf-4e58-a7ef-199a09ef5248" providerId="ADAL" clId="{6C4DDF48-C321-4570-8EFC-756820378B50}" dt="2022-08-29T09:29:47.274" v="18" actId="1076"/>
        <pc:sldMkLst>
          <pc:docMk/>
          <pc:sldMk cId="1049962236" sldId="256"/>
        </pc:sldMkLst>
        <pc:spChg chg="mod">
          <ac:chgData name="Elena Vernyhora" userId="d1d2847f-71cf-4e58-a7ef-199a09ef5248" providerId="ADAL" clId="{6C4DDF48-C321-4570-8EFC-756820378B50}" dt="2022-08-29T09:29:47.274" v="18" actId="1076"/>
          <ac:spMkLst>
            <pc:docMk/>
            <pc:sldMk cId="1049962236" sldId="256"/>
            <ac:spMk id="2" creationId="{00000000-0000-0000-0000-000000000000}"/>
          </ac:spMkLst>
        </pc:spChg>
      </pc:sldChg>
      <pc:sldChg chg="modSp">
        <pc:chgData name="Elena Vernyhora" userId="d1d2847f-71cf-4e58-a7ef-199a09ef5248" providerId="ADAL" clId="{6C4DDF48-C321-4570-8EFC-756820378B50}" dt="2022-08-29T09:32:04.316" v="32"/>
        <pc:sldMkLst>
          <pc:docMk/>
          <pc:sldMk cId="2405027971" sldId="257"/>
        </pc:sldMkLst>
        <pc:spChg chg="mod">
          <ac:chgData name="Elena Vernyhora" userId="d1d2847f-71cf-4e58-a7ef-199a09ef5248" providerId="ADAL" clId="{6C4DDF48-C321-4570-8EFC-756820378B50}" dt="2022-08-29T09:30:09.479" v="22" actId="20577"/>
          <ac:spMkLst>
            <pc:docMk/>
            <pc:sldMk cId="2405027971" sldId="257"/>
            <ac:spMk id="7" creationId="{00000000-0000-0000-0000-000000000000}"/>
          </ac:spMkLst>
        </pc:spChg>
        <pc:graphicFrameChg chg="mod">
          <ac:chgData name="Elena Vernyhora" userId="d1d2847f-71cf-4e58-a7ef-199a09ef5248" providerId="ADAL" clId="{6C4DDF48-C321-4570-8EFC-756820378B50}" dt="2022-08-29T09:32:04.316" v="32"/>
          <ac:graphicFrameMkLst>
            <pc:docMk/>
            <pc:sldMk cId="2405027971" sldId="257"/>
            <ac:graphicFrameMk id="6" creationId="{00000000-0000-0000-0000-000000000000}"/>
          </ac:graphicFrameMkLst>
        </pc:graphicFrameChg>
      </pc:sldChg>
      <pc:sldChg chg="modSp">
        <pc:chgData name="Elena Vernyhora" userId="d1d2847f-71cf-4e58-a7ef-199a09ef5248" providerId="ADAL" clId="{6C4DDF48-C321-4570-8EFC-756820378B50}" dt="2022-08-29T09:30:28.102" v="26" actId="20577"/>
        <pc:sldMkLst>
          <pc:docMk/>
          <pc:sldMk cId="601014961" sldId="258"/>
        </pc:sldMkLst>
        <pc:spChg chg="mod">
          <ac:chgData name="Elena Vernyhora" userId="d1d2847f-71cf-4e58-a7ef-199a09ef5248" providerId="ADAL" clId="{6C4DDF48-C321-4570-8EFC-756820378B50}" dt="2022-08-29T09:30:28.102" v="26" actId="20577"/>
          <ac:spMkLst>
            <pc:docMk/>
            <pc:sldMk cId="601014961" sldId="258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Computer Mice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Autumn</c:v>
                </c:pt>
                <c:pt idx="3">
                  <c:v>Winter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104</c:v>
                </c:pt>
                <c:pt idx="1">
                  <c:v>239</c:v>
                </c:pt>
                <c:pt idx="2">
                  <c:v>173</c:v>
                </c:pt>
                <c:pt idx="3">
                  <c:v>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62-4B2F-A20E-DF0BDDAC96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Printers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Autumn</c:v>
                </c:pt>
                <c:pt idx="3">
                  <c:v>Winter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71</c:v>
                </c:pt>
                <c:pt idx="1">
                  <c:v>65</c:v>
                </c:pt>
                <c:pt idx="2">
                  <c:v>150</c:v>
                </c:pt>
                <c:pt idx="3">
                  <c:v>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62-4B2F-A20E-DF0BDDAC96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Keyboards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Autumn</c:v>
                </c:pt>
                <c:pt idx="3">
                  <c:v>Winter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148</c:v>
                </c:pt>
                <c:pt idx="1">
                  <c:v>76</c:v>
                </c:pt>
                <c:pt idx="2">
                  <c:v>98</c:v>
                </c:pt>
                <c:pt idx="3">
                  <c:v>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62-4B2F-A20E-DF0BDDAC96D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Monitors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Autumn</c:v>
                </c:pt>
                <c:pt idx="3">
                  <c:v>Winter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40</c:v>
                </c:pt>
                <c:pt idx="1">
                  <c:v>103</c:v>
                </c:pt>
                <c:pt idx="2">
                  <c:v>98</c:v>
                </c:pt>
                <c:pt idx="3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62-4B2F-A20E-DF0BDDAC9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6677504"/>
        <c:axId val="76679040"/>
      </c:lineChart>
      <c:catAx>
        <c:axId val="76677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679040"/>
        <c:crosses val="autoZero"/>
        <c:auto val="1"/>
        <c:lblAlgn val="ctr"/>
        <c:lblOffset val="100"/>
        <c:noMultiLvlLbl val="0"/>
      </c:catAx>
      <c:valAx>
        <c:axId val="7667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677504"/>
        <c:crosses val="autoZero"/>
        <c:crossBetween val="between"/>
        <c:majorUnit val="25"/>
      </c:valAx>
    </c:plotArea>
    <c:legend>
      <c:legendPos val="r"/>
      <c:overlay val="0"/>
    </c:legend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EDABB-3BFC-408D-B149-96ACCBA27155}" type="doc">
      <dgm:prSet loTypeId="urn:microsoft.com/office/officeart/2005/8/layout/pyramid1" loCatId="pyramid" qsTypeId="urn:microsoft.com/office/officeart/2005/8/quickstyle/3d2#1" qsCatId="3D" csTypeId="urn:microsoft.com/office/officeart/2005/8/colors/colorful1#2" csCatId="colorful" phldr="1"/>
      <dgm:spPr/>
    </dgm:pt>
    <dgm:pt modelId="{2B9C0D49-A392-4F13-B501-02E71DF879A6}">
      <dgm:prSet phldrT="[Text]" custT="1"/>
      <dgm:spPr/>
      <dgm:t>
        <a:bodyPr/>
        <a:lstStyle/>
        <a:p>
          <a:r>
            <a:rPr lang="uk-UA" sz="1400" b="1"/>
            <a:t>Монітори</a:t>
          </a:r>
          <a:endParaRPr lang="en-US" sz="1400" b="1" dirty="0"/>
        </a:p>
      </dgm:t>
    </dgm:pt>
    <dgm:pt modelId="{A2517B38-0A28-4DFB-A858-0486032299A3}" type="parTrans" cxnId="{40FB3C99-4ABC-4915-A060-887BB1E71B91}">
      <dgm:prSet/>
      <dgm:spPr/>
      <dgm:t>
        <a:bodyPr/>
        <a:lstStyle/>
        <a:p>
          <a:endParaRPr lang="en-US"/>
        </a:p>
      </dgm:t>
    </dgm:pt>
    <dgm:pt modelId="{02D74D54-C423-4708-9D5B-F55B7557E7EA}" type="sibTrans" cxnId="{40FB3C99-4ABC-4915-A060-887BB1E71B91}">
      <dgm:prSet/>
      <dgm:spPr/>
      <dgm:t>
        <a:bodyPr/>
        <a:lstStyle/>
        <a:p>
          <a:endParaRPr lang="en-US"/>
        </a:p>
      </dgm:t>
    </dgm:pt>
    <dgm:pt modelId="{3AC1A2F0-6AE9-4AA4-93DD-8A20FE653EF2}">
      <dgm:prSet phldrT="[Text]" custT="1"/>
      <dgm:spPr/>
      <dgm:t>
        <a:bodyPr/>
        <a:lstStyle/>
        <a:p>
          <a:r>
            <a:rPr lang="uk-UA" sz="2800" dirty="0"/>
            <a:t>Принтери</a:t>
          </a:r>
          <a:endParaRPr lang="en-US" sz="2800" dirty="0"/>
        </a:p>
      </dgm:t>
    </dgm:pt>
    <dgm:pt modelId="{979D251E-BE38-4989-848F-371620B87B87}" type="parTrans" cxnId="{EA6C8A92-26A2-4370-B2C1-0F68A626FA52}">
      <dgm:prSet/>
      <dgm:spPr/>
      <dgm:t>
        <a:bodyPr/>
        <a:lstStyle/>
        <a:p>
          <a:endParaRPr lang="en-US"/>
        </a:p>
      </dgm:t>
    </dgm:pt>
    <dgm:pt modelId="{9D1F76CC-CCFF-4543-A391-A93C7085BF0A}" type="sibTrans" cxnId="{EA6C8A92-26A2-4370-B2C1-0F68A626FA52}">
      <dgm:prSet/>
      <dgm:spPr/>
      <dgm:t>
        <a:bodyPr/>
        <a:lstStyle/>
        <a:p>
          <a:endParaRPr lang="en-US"/>
        </a:p>
      </dgm:t>
    </dgm:pt>
    <dgm:pt modelId="{29D0C9CD-3CE4-4FF4-A4A1-7364A205DD12}">
      <dgm:prSet phldrT="[Text]" custT="1"/>
      <dgm:spPr/>
      <dgm:t>
        <a:bodyPr/>
        <a:lstStyle/>
        <a:p>
          <a:r>
            <a:rPr lang="uk-UA" sz="2800" dirty="0"/>
            <a:t>Клавіатури</a:t>
          </a:r>
          <a:endParaRPr lang="en-US" sz="2800" dirty="0"/>
        </a:p>
      </dgm:t>
    </dgm:pt>
    <dgm:pt modelId="{60E29BE5-5613-4EBB-9AA5-7368B20D3898}" type="parTrans" cxnId="{B6BE9CC7-4A71-453C-B8A1-1E14F19CD0F3}">
      <dgm:prSet/>
      <dgm:spPr/>
      <dgm:t>
        <a:bodyPr/>
        <a:lstStyle/>
        <a:p>
          <a:endParaRPr lang="en-US"/>
        </a:p>
      </dgm:t>
    </dgm:pt>
    <dgm:pt modelId="{65D7CDED-6B2F-4C33-9902-24179945D96F}" type="sibTrans" cxnId="{B6BE9CC7-4A71-453C-B8A1-1E14F19CD0F3}">
      <dgm:prSet/>
      <dgm:spPr/>
      <dgm:t>
        <a:bodyPr/>
        <a:lstStyle/>
        <a:p>
          <a:endParaRPr lang="en-US"/>
        </a:p>
      </dgm:t>
    </dgm:pt>
    <dgm:pt modelId="{C8C47995-6503-4B50-BF74-BB402B7E39D6}">
      <dgm:prSet phldrT="[Text]" custT="1"/>
      <dgm:spPr/>
      <dgm:t>
        <a:bodyPr/>
        <a:lstStyle/>
        <a:p>
          <a:r>
            <a:rPr lang="uk-UA" sz="2800" dirty="0"/>
            <a:t>Комп'ютерні</a:t>
          </a:r>
        </a:p>
        <a:p>
          <a:r>
            <a:rPr lang="uk-UA" sz="2800" dirty="0"/>
            <a:t>миші</a:t>
          </a:r>
          <a:endParaRPr lang="en-US" sz="2800" dirty="0"/>
        </a:p>
      </dgm:t>
    </dgm:pt>
    <dgm:pt modelId="{6BF0675F-B4D4-4121-BA99-12684EF3D72E}" type="parTrans" cxnId="{2107B9B1-5452-4AAC-ACF9-83CC79F1953C}">
      <dgm:prSet/>
      <dgm:spPr/>
      <dgm:t>
        <a:bodyPr/>
        <a:lstStyle/>
        <a:p>
          <a:endParaRPr lang="en-US"/>
        </a:p>
      </dgm:t>
    </dgm:pt>
    <dgm:pt modelId="{9A1D9E9A-7F30-47FC-800A-0A89B02ACD35}" type="sibTrans" cxnId="{2107B9B1-5452-4AAC-ACF9-83CC79F1953C}">
      <dgm:prSet/>
      <dgm:spPr/>
      <dgm:t>
        <a:bodyPr/>
        <a:lstStyle/>
        <a:p>
          <a:endParaRPr lang="en-US"/>
        </a:p>
      </dgm:t>
    </dgm:pt>
    <dgm:pt modelId="{FDB831A0-3864-45CA-822C-D4593C734EC4}" type="pres">
      <dgm:prSet presAssocID="{9EBEDABB-3BFC-408D-B149-96ACCBA27155}" presName="Name0" presStyleCnt="0">
        <dgm:presLayoutVars>
          <dgm:dir/>
          <dgm:animLvl val="lvl"/>
          <dgm:resizeHandles val="exact"/>
        </dgm:presLayoutVars>
      </dgm:prSet>
      <dgm:spPr/>
    </dgm:pt>
    <dgm:pt modelId="{495D921A-AA30-4947-B9CF-9E442FCDBBB4}" type="pres">
      <dgm:prSet presAssocID="{2B9C0D49-A392-4F13-B501-02E71DF879A6}" presName="Name8" presStyleCnt="0"/>
      <dgm:spPr/>
    </dgm:pt>
    <dgm:pt modelId="{20C85499-2BA8-47AB-93EC-E59C69233DBA}" type="pres">
      <dgm:prSet presAssocID="{2B9C0D49-A392-4F13-B501-02E71DF879A6}" presName="level" presStyleLbl="node1" presStyleIdx="0" presStyleCnt="4">
        <dgm:presLayoutVars>
          <dgm:chMax val="1"/>
          <dgm:bulletEnabled val="1"/>
        </dgm:presLayoutVars>
      </dgm:prSet>
      <dgm:spPr/>
    </dgm:pt>
    <dgm:pt modelId="{05316794-8D07-496E-811B-86B90A587520}" type="pres">
      <dgm:prSet presAssocID="{2B9C0D49-A392-4F13-B501-02E71DF879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0075AC8-E152-41D4-B839-DE4E65DCC583}" type="pres">
      <dgm:prSet presAssocID="{3AC1A2F0-6AE9-4AA4-93DD-8A20FE653EF2}" presName="Name8" presStyleCnt="0"/>
      <dgm:spPr/>
    </dgm:pt>
    <dgm:pt modelId="{B70C8B42-DF95-46F7-8473-A0E71659FEBC}" type="pres">
      <dgm:prSet presAssocID="{3AC1A2F0-6AE9-4AA4-93DD-8A20FE653EF2}" presName="level" presStyleLbl="node1" presStyleIdx="1" presStyleCnt="4">
        <dgm:presLayoutVars>
          <dgm:chMax val="1"/>
          <dgm:bulletEnabled val="1"/>
        </dgm:presLayoutVars>
      </dgm:prSet>
      <dgm:spPr/>
    </dgm:pt>
    <dgm:pt modelId="{A4CBA73C-712A-421C-823D-879FF41F137D}" type="pres">
      <dgm:prSet presAssocID="{3AC1A2F0-6AE9-4AA4-93DD-8A20FE653EF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EAB5A74-0524-4A2F-92F6-02A936E07895}" type="pres">
      <dgm:prSet presAssocID="{29D0C9CD-3CE4-4FF4-A4A1-7364A205DD12}" presName="Name8" presStyleCnt="0"/>
      <dgm:spPr/>
    </dgm:pt>
    <dgm:pt modelId="{58ACEE0E-14B4-4133-818B-5767B7F8D3FB}" type="pres">
      <dgm:prSet presAssocID="{29D0C9CD-3CE4-4FF4-A4A1-7364A205DD12}" presName="level" presStyleLbl="node1" presStyleIdx="2" presStyleCnt="4">
        <dgm:presLayoutVars>
          <dgm:chMax val="1"/>
          <dgm:bulletEnabled val="1"/>
        </dgm:presLayoutVars>
      </dgm:prSet>
      <dgm:spPr/>
    </dgm:pt>
    <dgm:pt modelId="{AFAA67FC-8141-4570-8209-C7AB50266069}" type="pres">
      <dgm:prSet presAssocID="{29D0C9CD-3CE4-4FF4-A4A1-7364A205DD1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28B2BBF-3721-4E7B-A0D8-82D56664711A}" type="pres">
      <dgm:prSet presAssocID="{C8C47995-6503-4B50-BF74-BB402B7E39D6}" presName="Name8" presStyleCnt="0"/>
      <dgm:spPr/>
    </dgm:pt>
    <dgm:pt modelId="{8FD097E3-9A96-4805-BD6E-3F84F7046023}" type="pres">
      <dgm:prSet presAssocID="{C8C47995-6503-4B50-BF74-BB402B7E39D6}" presName="level" presStyleLbl="node1" presStyleIdx="3" presStyleCnt="4">
        <dgm:presLayoutVars>
          <dgm:chMax val="1"/>
          <dgm:bulletEnabled val="1"/>
        </dgm:presLayoutVars>
      </dgm:prSet>
      <dgm:spPr/>
    </dgm:pt>
    <dgm:pt modelId="{8092A338-20A8-4A47-AACF-66E3FB6C5DBA}" type="pres">
      <dgm:prSet presAssocID="{C8C47995-6503-4B50-BF74-BB402B7E39D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8DFB419-B4D9-4049-A485-AAB68BC1B66B}" type="presOf" srcId="{29D0C9CD-3CE4-4FF4-A4A1-7364A205DD12}" destId="{58ACEE0E-14B4-4133-818B-5767B7F8D3FB}" srcOrd="0" destOrd="0" presId="urn:microsoft.com/office/officeart/2005/8/layout/pyramid1"/>
    <dgm:cxn modelId="{34026721-A094-4A73-B378-D358888E21E2}" type="presOf" srcId="{C8C47995-6503-4B50-BF74-BB402B7E39D6}" destId="{8FD097E3-9A96-4805-BD6E-3F84F7046023}" srcOrd="0" destOrd="0" presId="urn:microsoft.com/office/officeart/2005/8/layout/pyramid1"/>
    <dgm:cxn modelId="{F09E6326-3D21-4439-9ABA-2F342CA60391}" type="presOf" srcId="{C8C47995-6503-4B50-BF74-BB402B7E39D6}" destId="{8092A338-20A8-4A47-AACF-66E3FB6C5DBA}" srcOrd="1" destOrd="0" presId="urn:microsoft.com/office/officeart/2005/8/layout/pyramid1"/>
    <dgm:cxn modelId="{A4E31337-C238-4A87-84DB-6A3AD6D1176F}" type="presOf" srcId="{9EBEDABB-3BFC-408D-B149-96ACCBA27155}" destId="{FDB831A0-3864-45CA-822C-D4593C734EC4}" srcOrd="0" destOrd="0" presId="urn:microsoft.com/office/officeart/2005/8/layout/pyramid1"/>
    <dgm:cxn modelId="{28EFA66A-6491-45BA-99D3-B89229043C9E}" type="presOf" srcId="{3AC1A2F0-6AE9-4AA4-93DD-8A20FE653EF2}" destId="{A4CBA73C-712A-421C-823D-879FF41F137D}" srcOrd="1" destOrd="0" presId="urn:microsoft.com/office/officeart/2005/8/layout/pyramid1"/>
    <dgm:cxn modelId="{CCBA0E56-3A20-49FA-8E5E-39ACBC04B6E8}" type="presOf" srcId="{2B9C0D49-A392-4F13-B501-02E71DF879A6}" destId="{20C85499-2BA8-47AB-93EC-E59C69233DBA}" srcOrd="0" destOrd="0" presId="urn:microsoft.com/office/officeart/2005/8/layout/pyramid1"/>
    <dgm:cxn modelId="{EA6C8A92-26A2-4370-B2C1-0F68A626FA52}" srcId="{9EBEDABB-3BFC-408D-B149-96ACCBA27155}" destId="{3AC1A2F0-6AE9-4AA4-93DD-8A20FE653EF2}" srcOrd="1" destOrd="0" parTransId="{979D251E-BE38-4989-848F-371620B87B87}" sibTransId="{9D1F76CC-CCFF-4543-A391-A93C7085BF0A}"/>
    <dgm:cxn modelId="{40FB3C99-4ABC-4915-A060-887BB1E71B91}" srcId="{9EBEDABB-3BFC-408D-B149-96ACCBA27155}" destId="{2B9C0D49-A392-4F13-B501-02E71DF879A6}" srcOrd="0" destOrd="0" parTransId="{A2517B38-0A28-4DFB-A858-0486032299A3}" sibTransId="{02D74D54-C423-4708-9D5B-F55B7557E7EA}"/>
    <dgm:cxn modelId="{2107B9B1-5452-4AAC-ACF9-83CC79F1953C}" srcId="{9EBEDABB-3BFC-408D-B149-96ACCBA27155}" destId="{C8C47995-6503-4B50-BF74-BB402B7E39D6}" srcOrd="3" destOrd="0" parTransId="{6BF0675F-B4D4-4121-BA99-12684EF3D72E}" sibTransId="{9A1D9E9A-7F30-47FC-800A-0A89B02ACD35}"/>
    <dgm:cxn modelId="{B6BE9CC7-4A71-453C-B8A1-1E14F19CD0F3}" srcId="{9EBEDABB-3BFC-408D-B149-96ACCBA27155}" destId="{29D0C9CD-3CE4-4FF4-A4A1-7364A205DD12}" srcOrd="2" destOrd="0" parTransId="{60E29BE5-5613-4EBB-9AA5-7368B20D3898}" sibTransId="{65D7CDED-6B2F-4C33-9902-24179945D96F}"/>
    <dgm:cxn modelId="{214FBDD8-8EE6-4FEC-8BF3-CD4068C2585D}" type="presOf" srcId="{2B9C0D49-A392-4F13-B501-02E71DF879A6}" destId="{05316794-8D07-496E-811B-86B90A587520}" srcOrd="1" destOrd="0" presId="urn:microsoft.com/office/officeart/2005/8/layout/pyramid1"/>
    <dgm:cxn modelId="{669E5EDA-2444-43FC-B106-94BA59680132}" type="presOf" srcId="{3AC1A2F0-6AE9-4AA4-93DD-8A20FE653EF2}" destId="{B70C8B42-DF95-46F7-8473-A0E71659FEBC}" srcOrd="0" destOrd="0" presId="urn:microsoft.com/office/officeart/2005/8/layout/pyramid1"/>
    <dgm:cxn modelId="{8760E4E5-259B-457D-850D-1285A26DE478}" type="presOf" srcId="{29D0C9CD-3CE4-4FF4-A4A1-7364A205DD12}" destId="{AFAA67FC-8141-4570-8209-C7AB50266069}" srcOrd="1" destOrd="0" presId="urn:microsoft.com/office/officeart/2005/8/layout/pyramid1"/>
    <dgm:cxn modelId="{940DC351-8E48-4870-A62F-43F785EE8C17}" type="presParOf" srcId="{FDB831A0-3864-45CA-822C-D4593C734EC4}" destId="{495D921A-AA30-4947-B9CF-9E442FCDBBB4}" srcOrd="0" destOrd="0" presId="urn:microsoft.com/office/officeart/2005/8/layout/pyramid1"/>
    <dgm:cxn modelId="{41092E72-8C5F-4A67-BD50-6948ADF86053}" type="presParOf" srcId="{495D921A-AA30-4947-B9CF-9E442FCDBBB4}" destId="{20C85499-2BA8-47AB-93EC-E59C69233DBA}" srcOrd="0" destOrd="0" presId="urn:microsoft.com/office/officeart/2005/8/layout/pyramid1"/>
    <dgm:cxn modelId="{DBA67D42-FB16-4539-A93C-08E5BA2E53DF}" type="presParOf" srcId="{495D921A-AA30-4947-B9CF-9E442FCDBBB4}" destId="{05316794-8D07-496E-811B-86B90A587520}" srcOrd="1" destOrd="0" presId="urn:microsoft.com/office/officeart/2005/8/layout/pyramid1"/>
    <dgm:cxn modelId="{C21D6C10-0F06-419C-9BE8-00ACE5B43032}" type="presParOf" srcId="{FDB831A0-3864-45CA-822C-D4593C734EC4}" destId="{30075AC8-E152-41D4-B839-DE4E65DCC583}" srcOrd="1" destOrd="0" presId="urn:microsoft.com/office/officeart/2005/8/layout/pyramid1"/>
    <dgm:cxn modelId="{C0A399B0-35DC-4518-B046-52EFF9401AA3}" type="presParOf" srcId="{30075AC8-E152-41D4-B839-DE4E65DCC583}" destId="{B70C8B42-DF95-46F7-8473-A0E71659FEBC}" srcOrd="0" destOrd="0" presId="urn:microsoft.com/office/officeart/2005/8/layout/pyramid1"/>
    <dgm:cxn modelId="{FC290873-6D1E-4FC0-AE5A-5302D68E882A}" type="presParOf" srcId="{30075AC8-E152-41D4-B839-DE4E65DCC583}" destId="{A4CBA73C-712A-421C-823D-879FF41F137D}" srcOrd="1" destOrd="0" presId="urn:microsoft.com/office/officeart/2005/8/layout/pyramid1"/>
    <dgm:cxn modelId="{EDAC9354-9E13-4E09-B751-B4E52E6B1EEA}" type="presParOf" srcId="{FDB831A0-3864-45CA-822C-D4593C734EC4}" destId="{0EAB5A74-0524-4A2F-92F6-02A936E07895}" srcOrd="2" destOrd="0" presId="urn:microsoft.com/office/officeart/2005/8/layout/pyramid1"/>
    <dgm:cxn modelId="{94F32B9F-9096-485C-81E4-BE93274082D3}" type="presParOf" srcId="{0EAB5A74-0524-4A2F-92F6-02A936E07895}" destId="{58ACEE0E-14B4-4133-818B-5767B7F8D3FB}" srcOrd="0" destOrd="0" presId="urn:microsoft.com/office/officeart/2005/8/layout/pyramid1"/>
    <dgm:cxn modelId="{52337459-8BE5-493F-A2B4-70F705B5FF29}" type="presParOf" srcId="{0EAB5A74-0524-4A2F-92F6-02A936E07895}" destId="{AFAA67FC-8141-4570-8209-C7AB50266069}" srcOrd="1" destOrd="0" presId="urn:microsoft.com/office/officeart/2005/8/layout/pyramid1"/>
    <dgm:cxn modelId="{3D4064A6-F255-4D55-8B4E-C30D739F4020}" type="presParOf" srcId="{FDB831A0-3864-45CA-822C-D4593C734EC4}" destId="{628B2BBF-3721-4E7B-A0D8-82D56664711A}" srcOrd="3" destOrd="0" presId="urn:microsoft.com/office/officeart/2005/8/layout/pyramid1"/>
    <dgm:cxn modelId="{3A6167FE-27F8-4527-9918-FBB80B711C84}" type="presParOf" srcId="{628B2BBF-3721-4E7B-A0D8-82D56664711A}" destId="{8FD097E3-9A96-4805-BD6E-3F84F7046023}" srcOrd="0" destOrd="0" presId="urn:microsoft.com/office/officeart/2005/8/layout/pyramid1"/>
    <dgm:cxn modelId="{A233BA62-3B42-4F48-AC74-C265DB549BDC}" type="presParOf" srcId="{628B2BBF-3721-4E7B-A0D8-82D56664711A}" destId="{8092A338-20A8-4A47-AACF-66E3FB6C5D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85499-2BA8-47AB-93EC-E59C69233DBA}">
      <dsp:nvSpPr>
        <dsp:cNvPr id="0" name=""/>
        <dsp:cNvSpPr/>
      </dsp:nvSpPr>
      <dsp:spPr>
        <a:xfrm>
          <a:off x="2286000" y="0"/>
          <a:ext cx="1524000" cy="1016000"/>
        </a:xfrm>
        <a:prstGeom prst="trapezoid">
          <a:avLst>
            <a:gd name="adj" fmla="val 7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/>
            <a:t>Монітори</a:t>
          </a:r>
          <a:endParaRPr lang="en-US" sz="1400" b="1" kern="1200" dirty="0"/>
        </a:p>
      </dsp:txBody>
      <dsp:txXfrm>
        <a:off x="2286000" y="0"/>
        <a:ext cx="1524000" cy="1016000"/>
      </dsp:txXfrm>
    </dsp:sp>
    <dsp:sp modelId="{B70C8B42-DF95-46F7-8473-A0E71659FEBC}">
      <dsp:nvSpPr>
        <dsp:cNvPr id="0" name=""/>
        <dsp:cNvSpPr/>
      </dsp:nvSpPr>
      <dsp:spPr>
        <a:xfrm>
          <a:off x="1524000" y="1015999"/>
          <a:ext cx="3048000" cy="1016000"/>
        </a:xfrm>
        <a:prstGeom prst="trapezoid">
          <a:avLst>
            <a:gd name="adj" fmla="val 7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Принтери</a:t>
          </a:r>
          <a:endParaRPr lang="en-US" sz="2800" kern="1200" dirty="0"/>
        </a:p>
      </dsp:txBody>
      <dsp:txXfrm>
        <a:off x="2057400" y="1015999"/>
        <a:ext cx="1981200" cy="1016000"/>
      </dsp:txXfrm>
    </dsp:sp>
    <dsp:sp modelId="{58ACEE0E-14B4-4133-818B-5767B7F8D3FB}">
      <dsp:nvSpPr>
        <dsp:cNvPr id="0" name=""/>
        <dsp:cNvSpPr/>
      </dsp:nvSpPr>
      <dsp:spPr>
        <a:xfrm>
          <a:off x="762000" y="2031999"/>
          <a:ext cx="4572000" cy="1016000"/>
        </a:xfrm>
        <a:prstGeom prst="trapezoid">
          <a:avLst>
            <a:gd name="adj" fmla="val 7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Клавіатури</a:t>
          </a:r>
          <a:endParaRPr lang="en-US" sz="2800" kern="1200" dirty="0"/>
        </a:p>
      </dsp:txBody>
      <dsp:txXfrm>
        <a:off x="1562100" y="2031999"/>
        <a:ext cx="2971800" cy="1016000"/>
      </dsp:txXfrm>
    </dsp:sp>
    <dsp:sp modelId="{8FD097E3-9A96-4805-BD6E-3F84F7046023}">
      <dsp:nvSpPr>
        <dsp:cNvPr id="0" name=""/>
        <dsp:cNvSpPr/>
      </dsp:nvSpPr>
      <dsp:spPr>
        <a:xfrm>
          <a:off x="0" y="3047999"/>
          <a:ext cx="6096000" cy="1016000"/>
        </a:xfrm>
        <a:prstGeom prst="trapezoid">
          <a:avLst>
            <a:gd name="adj" fmla="val 7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Комп'ютерні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миші</a:t>
          </a:r>
          <a:endParaRPr lang="en-US" sz="2800" kern="1200" dirty="0"/>
        </a:p>
      </dsp:txBody>
      <dsp:txXfrm>
        <a:off x="1066799" y="3047999"/>
        <a:ext cx="39624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8AFE1-63F7-4EA2-AAB0-CDAB55A0EFE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56DFA-2FC5-4832-A664-26A0CA53610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8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Monitors=295, Printers=390, Keyboards=458 and Computer Mice =714.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56DFA-2FC5-4832-A664-26A0CA5361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4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b="1" i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Комп’ютерний світ</a:t>
            </a:r>
            <a:endParaRPr lang="en-US" sz="6000" b="1" i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9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917173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09800" y="549564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Порівняння продажів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502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Детальне порівняння продажів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1412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01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30</Words>
  <Application>Microsoft Office PowerPoint</Application>
  <PresentationFormat>Екран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Комп’ютерний світ</vt:lpstr>
      <vt:lpstr>Презентація PowerPoint</vt:lpstr>
      <vt:lpstr>Детальне порівняння продажів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 EDITORS</dc:creator>
  <cp:lastModifiedBy>Elena Vernyhora</cp:lastModifiedBy>
  <cp:revision>14</cp:revision>
  <dcterms:created xsi:type="dcterms:W3CDTF">2006-08-16T00:00:00Z</dcterms:created>
  <dcterms:modified xsi:type="dcterms:W3CDTF">2022-08-29T09:32:06Z</dcterms:modified>
</cp:coreProperties>
</file>